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1.xml" ContentType="application/inkml+xml"/>
  <Override PartName="/ppt/notesSlides/notesSlide23.xml" ContentType="application/vnd.openxmlformats-officedocument.presentationml.notesSlide+xml"/>
  <Override PartName="/ppt/ink/ink1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26.xml" ContentType="application/vnd.openxmlformats-officedocument.presentationml.notesSlide+xml"/>
  <Override PartName="/ppt/ink/ink15.xml" ContentType="application/inkml+xml"/>
  <Override PartName="/ppt/notesSlides/notesSlide27.xml" ContentType="application/vnd.openxmlformats-officedocument.presentationml.notesSlide+xml"/>
  <Override PartName="/ppt/ink/ink16.xml" ContentType="application/inkml+xml"/>
  <Override PartName="/ppt/notesSlides/notesSlide28.xml" ContentType="application/vnd.openxmlformats-officedocument.presentationml.notesSlide+xml"/>
  <Override PartName="/ppt/ink/ink17.xml" ContentType="application/inkml+xml"/>
  <Override PartName="/ppt/notesSlides/notesSlide29.xml" ContentType="application/vnd.openxmlformats-officedocument.presentationml.notesSlide+xml"/>
  <Override PartName="/ppt/ink/ink18.xml" ContentType="application/inkml+xml"/>
  <Override PartName="/ppt/notesSlides/notesSlide30.xml" ContentType="application/vnd.openxmlformats-officedocument.presentationml.notesSlide+xml"/>
  <Override PartName="/ppt/ink/ink19.xml" ContentType="application/inkml+xml"/>
  <Override PartName="/ppt/notesSlides/notesSlide31.xml" ContentType="application/vnd.openxmlformats-officedocument.presentationml.notesSlide+xml"/>
  <Override PartName="/ppt/ink/ink20.xml" ContentType="application/inkml+xml"/>
  <Override PartName="/ppt/notesSlides/notesSlide32.xml" ContentType="application/vnd.openxmlformats-officedocument.presentationml.notesSlide+xml"/>
  <Override PartName="/ppt/ink/ink21.xml" ContentType="application/inkml+xml"/>
  <Override PartName="/ppt/notesSlides/notesSlide33.xml" ContentType="application/vnd.openxmlformats-officedocument.presentationml.notesSlide+xml"/>
  <Override PartName="/ppt/ink/ink22.xml" ContentType="application/inkml+xml"/>
  <Override PartName="/ppt/notesSlides/notesSlide34.xml" ContentType="application/vnd.openxmlformats-officedocument.presentationml.notesSlide+xml"/>
  <Override PartName="/ppt/ink/ink23.xml" ContentType="application/inkml+xml"/>
  <Override PartName="/ppt/notesSlides/notesSlide35.xml" ContentType="application/vnd.openxmlformats-officedocument.presentationml.notesSlide+xml"/>
  <Override PartName="/ppt/ink/ink24.xml" ContentType="application/inkml+xml"/>
  <Override PartName="/ppt/notesSlides/notesSlide36.xml" ContentType="application/vnd.openxmlformats-officedocument.presentationml.notesSlide+xml"/>
  <Override PartName="/ppt/ink/ink25.xml" ContentType="application/inkml+xml"/>
  <Override PartName="/ppt/notesSlides/notesSlide37.xml" ContentType="application/vnd.openxmlformats-officedocument.presentationml.notesSlide+xml"/>
  <Override PartName="/ppt/ink/ink26.xml" ContentType="application/inkml+xml"/>
  <Override PartName="/ppt/notesSlides/notesSlide38.xml" ContentType="application/vnd.openxmlformats-officedocument.presentationml.notesSlide+xml"/>
  <Override PartName="/ppt/ink/ink27.xml" ContentType="application/inkml+xml"/>
  <Override PartName="/ppt/notesSlides/notesSlide39.xml" ContentType="application/vnd.openxmlformats-officedocument.presentationml.notesSlide+xml"/>
  <Override PartName="/ppt/ink/ink28.xml" ContentType="application/inkml+xml"/>
  <Override PartName="/ppt/notesSlides/notesSlide40.xml" ContentType="application/vnd.openxmlformats-officedocument.presentationml.notesSlide+xml"/>
  <Override PartName="/ppt/ink/ink29.xml" ContentType="application/inkml+xml"/>
  <Override PartName="/ppt/notesSlides/notesSlide41.xml" ContentType="application/vnd.openxmlformats-officedocument.presentationml.notesSlide+xml"/>
  <Override PartName="/ppt/ink/ink30.xml" ContentType="application/inkml+xml"/>
  <Override PartName="/ppt/notesSlides/notesSlide42.xml" ContentType="application/vnd.openxmlformats-officedocument.presentationml.notesSlide+xml"/>
  <Override PartName="/ppt/ink/ink31.xml" ContentType="application/inkml+xml"/>
  <Override PartName="/ppt/notesSlides/notesSlide43.xml" ContentType="application/vnd.openxmlformats-officedocument.presentationml.notesSlide+xml"/>
  <Override PartName="/ppt/ink/ink32.xml" ContentType="application/inkml+xml"/>
  <Override PartName="/ppt/notesSlides/notesSlide44.xml" ContentType="application/vnd.openxmlformats-officedocument.presentationml.notesSlide+xml"/>
  <Override PartName="/ppt/ink/ink33.xml" ContentType="application/inkml+xml"/>
  <Override PartName="/ppt/notesSlides/notesSlide45.xml" ContentType="application/vnd.openxmlformats-officedocument.presentationml.notesSlide+xml"/>
  <Override PartName="/ppt/ink/ink34.xml" ContentType="application/inkml+xml"/>
  <Override PartName="/ppt/notesSlides/notesSlide46.xml" ContentType="application/vnd.openxmlformats-officedocument.presentationml.notesSlide+xml"/>
  <Override PartName="/ppt/ink/ink35.xml" ContentType="application/inkml+xml"/>
  <Override PartName="/ppt/notesSlides/notesSlide47.xml" ContentType="application/vnd.openxmlformats-officedocument.presentationml.notesSlide+xml"/>
  <Override PartName="/ppt/ink/ink36.xml" ContentType="application/inkml+xml"/>
  <Override PartName="/ppt/notesSlides/notesSlide48.xml" ContentType="application/vnd.openxmlformats-officedocument.presentationml.notesSlide+xml"/>
  <Override PartName="/ppt/ink/ink37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38.xml" ContentType="application/inkml+xml"/>
  <Override PartName="/ppt/notesSlides/notesSlide51.xml" ContentType="application/vnd.openxmlformats-officedocument.presentationml.notesSlide+xml"/>
  <Override PartName="/ppt/ink/ink39.xml" ContentType="application/inkml+xml"/>
  <Override PartName="/ppt/notesSlides/notesSlide52.xml" ContentType="application/vnd.openxmlformats-officedocument.presentationml.notesSlide+xml"/>
  <Override PartName="/ppt/ink/ink40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ink/ink41.xml" ContentType="application/inkml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4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ink/ink42.xml" ContentType="application/inkml+xml"/>
  <Override PartName="/ppt/notesSlides/notesSlide61.xml" ContentType="application/vnd.openxmlformats-officedocument.presentationml.notesSlide+xml"/>
  <Override PartName="/ppt/ink/ink43.xml" ContentType="application/inkml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ink/ink44.xml" ContentType="application/inkml+xml"/>
  <Override PartName="/ppt/notesSlides/notesSlide64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notesSlides/notesSlide65.xml" ContentType="application/vnd.openxmlformats-officedocument.presentationml.notesSlide+xml"/>
  <Override PartName="/ppt/ink/ink47.xml" ContentType="application/inkml+xml"/>
  <Override PartName="/ppt/notesSlides/notesSlide66.xml" ContentType="application/vnd.openxmlformats-officedocument.presentationml.notesSlide+xml"/>
  <Override PartName="/ppt/ink/ink48.xml" ContentType="application/inkml+xml"/>
  <Override PartName="/ppt/notesSlides/notesSlide67.xml" ContentType="application/vnd.openxmlformats-officedocument.presentationml.notesSlide+xml"/>
  <Override PartName="/ppt/ink/ink49.xml" ContentType="application/inkml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74"/>
  </p:notesMasterIdLst>
  <p:handoutMasterIdLst>
    <p:handoutMasterId r:id="rId75"/>
  </p:handoutMasterIdLst>
  <p:sldIdLst>
    <p:sldId id="342" r:id="rId2"/>
    <p:sldId id="745" r:id="rId3"/>
    <p:sldId id="898" r:id="rId4"/>
    <p:sldId id="746" r:id="rId5"/>
    <p:sldId id="878" r:id="rId6"/>
    <p:sldId id="887" r:id="rId7"/>
    <p:sldId id="891" r:id="rId8"/>
    <p:sldId id="748" r:id="rId9"/>
    <p:sldId id="750" r:id="rId10"/>
    <p:sldId id="752" r:id="rId11"/>
    <p:sldId id="753" r:id="rId12"/>
    <p:sldId id="881" r:id="rId13"/>
    <p:sldId id="754" r:id="rId14"/>
    <p:sldId id="890" r:id="rId15"/>
    <p:sldId id="882" r:id="rId16"/>
    <p:sldId id="883" r:id="rId17"/>
    <p:sldId id="884" r:id="rId18"/>
    <p:sldId id="758" r:id="rId19"/>
    <p:sldId id="885" r:id="rId20"/>
    <p:sldId id="761" r:id="rId21"/>
    <p:sldId id="762" r:id="rId22"/>
    <p:sldId id="763" r:id="rId23"/>
    <p:sldId id="765" r:id="rId24"/>
    <p:sldId id="766" r:id="rId25"/>
    <p:sldId id="767" r:id="rId26"/>
    <p:sldId id="889" r:id="rId27"/>
    <p:sldId id="747" r:id="rId28"/>
    <p:sldId id="781" r:id="rId29"/>
    <p:sldId id="786" r:id="rId30"/>
    <p:sldId id="787" r:id="rId31"/>
    <p:sldId id="788" r:id="rId32"/>
    <p:sldId id="802" r:id="rId33"/>
    <p:sldId id="894" r:id="rId34"/>
    <p:sldId id="830" r:id="rId35"/>
    <p:sldId id="831" r:id="rId36"/>
    <p:sldId id="832" r:id="rId37"/>
    <p:sldId id="833" r:id="rId38"/>
    <p:sldId id="834" r:id="rId39"/>
    <p:sldId id="835" r:id="rId40"/>
    <p:sldId id="836" r:id="rId41"/>
    <p:sldId id="837" r:id="rId42"/>
    <p:sldId id="838" r:id="rId43"/>
    <p:sldId id="839" r:id="rId44"/>
    <p:sldId id="840" r:id="rId45"/>
    <p:sldId id="841" r:id="rId46"/>
    <p:sldId id="842" r:id="rId47"/>
    <p:sldId id="843" r:id="rId48"/>
    <p:sldId id="844" r:id="rId49"/>
    <p:sldId id="845" r:id="rId50"/>
    <p:sldId id="846" r:id="rId51"/>
    <p:sldId id="847" r:id="rId52"/>
    <p:sldId id="848" r:id="rId53"/>
    <p:sldId id="849" r:id="rId54"/>
    <p:sldId id="899" r:id="rId55"/>
    <p:sldId id="850" r:id="rId56"/>
    <p:sldId id="851" r:id="rId57"/>
    <p:sldId id="852" r:id="rId58"/>
    <p:sldId id="896" r:id="rId59"/>
    <p:sldId id="853" r:id="rId60"/>
    <p:sldId id="854" r:id="rId61"/>
    <p:sldId id="855" r:id="rId62"/>
    <p:sldId id="856" r:id="rId63"/>
    <p:sldId id="857" r:id="rId64"/>
    <p:sldId id="858" r:id="rId65"/>
    <p:sldId id="859" r:id="rId66"/>
    <p:sldId id="860" r:id="rId67"/>
    <p:sldId id="897" r:id="rId68"/>
    <p:sldId id="861" r:id="rId69"/>
    <p:sldId id="862" r:id="rId70"/>
    <p:sldId id="863" r:id="rId71"/>
    <p:sldId id="864" r:id="rId72"/>
    <p:sldId id="895" r:id="rId73"/>
  </p:sldIdLst>
  <p:sldSz cx="12192000" cy="6858000"/>
  <p:notesSz cx="7099300" cy="10234613"/>
  <p:custShowLst>
    <p:custShow name="Recap" id="0">
      <p:sldLst>
        <p:sld r:id="rId2"/>
        <p:sld r:id="rId3"/>
        <p:sld r:id="rId5"/>
        <p:sld r:id="rId29"/>
        <p:sld r:id="rId32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</p:sldLst>
    </p:custShow>
  </p:custShow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FF"/>
    <a:srgbClr val="003366"/>
    <a:srgbClr val="003399"/>
    <a:srgbClr val="0033CC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>
      <p:cViewPr varScale="1">
        <p:scale>
          <a:sx n="91" d="100"/>
          <a:sy n="91" d="100"/>
        </p:scale>
        <p:origin x="63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60" d="100"/>
          <a:sy n="160" d="100"/>
        </p:scale>
        <p:origin x="-2214" y="19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367F293C-4987-4724-9CB7-423B453596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22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3T09:46:09.470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23480 13242 44 0,'-5'0'19'0,"-1"-10"-15"0,0 5 1 16,1 5 2-16,-1 0 2 16,0 0 5-16,-5 0 5 15,0 0 3-15,-6 0 2 0,0 15 0 16,0-10-5-16,0 5-1 15,-6 5-8-15,0 0-4 16,1 0-3-16,-1 0-3 0,-5 0 1 16,0 0 7-16,-1-5 7 15,1 0 2-15,0 6-1 16,-1-11 0-16,1 5 0 16,-6-5-4-16,0 5 0 15,0-10-7-15,0 5-3 16,0 5-1-16,0-10-1 15,0 0 2-15,0 0 3 16,-5 5 2-16,-1 5 3 0,1-10-1 16,-7 5 2-16,1 5-4 15,-6-10-2-15,0 5-2 16,-11-5 0-16,5 0 0 16,1 0 1-16,-1 0-2 15,6-5-2-15,0-5-2 16,0 5 1-16,0-10 1 15,0 5 2-15,-5 5 1 16,-6-10 3-16,-6 0-3 16,-6 5-2-16,-5-1 0 15,0 1-1-15,5 5 0 16,1 0 0-16,-1 5 0 16,0 0 2-16,-5 5-1 15,-6-5-1-15,0 0 1 0,0 5-1 16,1-5 0-16,4 0 0 15,7 0 0-15,5 5 2 16,6 0 1-16,-1 0 3 16,-5 11-3-16,-5-11 0 15,-1 5-1-15,1 5-2 16,-1-15-2-16,1 15 1 16,5-10-1-16,5 5 0 15,1 5 2-15,6-10 2 16,-1 10-3-16,6 0 0 15,0-5 1-15,0 5 0 16,0 0 0-16,0 1 2 16,0-1-3-16,0 5-2 0,6 0 2 15,6 5 0-15,-1 5-2 16,12 0 2-16,5 16-1 16,6-6 0-16,11 0 2 15,6 5 2-15,6-9-6 16,11 4 1-16,6 0 1 15,5 0 3-15,6-9 0 16,5-11-1-16,7 5 1 16,10 0 1-16,-5 5-1 15,0-5 2-15,0 0-2 16,6 1 2-16,5-1-2 16,12 5 2-16,5-15-2 15,6 5 2-15,0 5-2 16,-1 0 2-16,-4 1-2 0,-7 4-1 15,-5-10 1-15,11 5 1 16,1 5-1-16,10 5 2 16,1 1-4-16,-1-1-2 15,-5 0 2-15,-6 0 2 16,1 0 0-16,-1-4-1 16,6-1 3-16,11 0 0 15,0 0-4-15,6-5 1 16,-6-5 0-16,1 6 2 15,-13-6-1-15,1 0 2 16,12 0-4-16,-1 0-2 16,11 0-1-16,1-5 3 0,-6 10 2 15,5-9 2 1,-5-1-4-16,6-10 1 0,10 5 0 16,7 5 2-16,-6 0-3 15,-12-5 0-15,-5 5-1 16,0 0 0-16,6-5 2 15,5 5 0-15,6 0-3 16,-6 1 2-16,-6 4-1 16,-5-5-2-16,0 0 3 15,11-5 0-15,12 5-2 16,11 0 0-16,-12 0-1 16,1 0 0-16,-1-5-2 15,6 0 1-15,12 0 3 16,-1 5 1-16,-5 1 1 15,-11-1 2-15,5 0-6 0,11 0 1 16,6 5-1-16,-11-5-1 16,-11 0 1-16,-6 0 3 15,5 0 0-15,18-5 1 16,5 0 0-16,-11 1 2 16,-6-6-3-16,-6 5 0 15,12 0 1-15,6-5 0 16,5-5 0-16,-11-5 2 15,-6 5-3-15,6 0 0 16,5 0 1-16,1-5 0 16,-7 0 0-16,-10-5 0 15,-6 5 0-15,-12-6 0 16,7-4 0-16,-7-5 0 0,1-5 0 16,-12 5 2-16,-11-15-1 15,-6 5 2-15,-11-1-2 16,-12-4-1-16,1-5-2 15,-12-5-1-15,1-6 2 16,-7 1 0-16,1-5 1 16,-1-6 2-16,7-4-1 15,-7-10 2-15,-5-6-2 16,-5 6-1-16,-7-1 1 16,-5 11-1-16,-6 4 2 15,-5 6 1-15,-6 10 1 16,-11-5 0-16,-6 9 2 15,-6 1 1-15,-11 0 1 16,0 5 0-16,0-11-4 0,-5 1-3 16,-7 0 2-16,1-1 2 15,-6 1 0-15,-17-5 2 16,-11 0-4-16,-11 4 0 16,-7 1 1-16,1 5 2 15,6 5-3-15,-7-11 0 16,-10 11-6-16,-18-5 0 15,-11 5 1-15,1-1 3 16,10 1-2-16,-11 0 0 16,-11 0 1-16,-11 5 0 15,5-16 2-15,6 6 1 16,-12-10-6-16,-16 0-2 0,-1 4 2 16,12 1 1-16,-6 0 2 15,-22-1 2-15,-12 16-3 16,6 10 0-16,-22-10-4 15,-18 15 1-15,6 5-3 16,-34 0 0-16,0 10-1 16,-6 0 2-16,-34 10-7 15,18 0-2-15,-35 10-10 16,1 10-4-16,-18 10-28 16,6 1-14-16,-28 19-17 15</inkml:trace>
  <inkml:trace contextRef="#ctx0" brushRef="#br0" timeOffset="30416.907">9371 6627 100 0,'-17'0'38'0,"11"0"-29"0,-11 10 8 16,0 0 2-16,0-5-5 15,1 5 2-15,-7 0-7 16,0 0-1-16,6 1 2 16,0-1 1-16,0 0-5 15,0 0-4-15,0-5 1 0,12 5-2 16,-7-5 2-16,-5 0-4 16,6 0-2-16,0 5 4 15,-6-10 1-15,5 0 2 16,1 0 0-16,0 0 0 0,5-10 2 15,0 5-1-15,1 5 0 16,-1 0-3-16,1 0 1 16,-7 15-2-16,1-10-1 15,0 10 5-15,-1 10 1 16,1-5-2-16,0 11-3 16,-6 4 2-16,-12 10 2 15,1 10 2-15,0-9 1 16,-6 9 2-16,0 0 4 15,6 6-4-15,-12-11 2 16,6 10-3-16,0 6 0 16,6 9-3-16,-1 6 1 0,1 4 0 15,11-4 1-15,-6-1-2 16,6-9 1-16,6-1-2 16,6 0 2-16,5-9-4 15,5-6 0-15,6 10-1 16,6 1-2-16,12-16-2 15,-7 0-1-15,7-4 4 16,-1-6 1-16,0-20 0 16,-5 5 1-16,0-5-2 15,-6-5 2-15,5 1-2 16,-10-1-1-16,4 0-2 16,1 0 1-16,0 5 1 15,0-5 0-15,0 0 0 16,0 0 2-16,0-5-3 15,0 5 0-15,-5-10-1 0,-1 5 0 16,0-5 4-16,6 6 3 16,-11-1-4-16,0 0-1 15,-6-5-2-15,5 0 0 16,-5 5 4-16,0-5 3 16,0 0-4-16,0-5-1 15,0 5 0-15,0-5 0 16,0 0 0-16,0 0 0 15,0 0 0-15,0 0 2 16,0 0 1-16,0 0 1 16,0 0-5-16,0 0 1 15,-5-5 0-15,5 0 2 0,-12 0-1 16,-5 0-1-16,0 0 1 16,0 0 1-16,0 0-1 15,-5 0-1-15,-1-5 1 16,-5 5-1-16,-1-11 0 15,7 1 0-15,-18 0 0 16,6 0 2-16,0 0 1 16,0 0 1-16,6 0-2 15,0 0 1-15,-1 0-2 16,1 0-1-16,0 0 1 16,0-1-1-16,5 1 0 15,6 0 0-15,0 0 2 16,0 10 1-16,6-10-1 15,5 5-2-15,-5 5 1 0,-6 5-1 16,17 0-3-16,0 0 0 16,0 0-1-16,0 5 0 15,11 5 3-15,0 5 2 16,1 0 0-16,10 0 2 16,7 0-2-16,5 6-1 15,5-6 1-15,6 0 1 16,1 0-1-16,-1-5 2 15,0 0-2-15,1 0-1 16,-1 5 1-16,-11-15-1 16,0 5 0-16,0 5 0 15,-6-10 0-15,0-10 2 16,6 5 1-16,-17-5 1 16,6 0-5-16,-6-5 1 0,0 0 0 15,-6-5 2-15,-5 0-1 16,-1 4-1-16,-5 1 1 15,0 0 1-15,0 0-3 16,0 0 0-16,0 0 1 16,0 10 0-16,0-10 0 15,0 0 0-15,0 0 0 16,6 0 0-16,0-6 0 16,-1 1 0-16,7 0 0 15,-1 0 2-15,0 5-3 16,1-10-2-16,-1 5 4 15,0 5 1-15,6 0 0 16,-11 5-2-16,0-1 1 16,-6 6-1-16,0-5 0 0,0 5 0 15,0 5-3-15,-6 0 2 16,-5 0 3-16,-12 5 1 16,6 5-1-16,-6 0-2 15,1 6 1-15,-6 4-1 16,-6 5 0-16,0 5 2 15,-12 0-3-15,7 5 0 16,-1 1 1-16,0-6 2 16,7-5-1-16,-1-5-1 15,11 5 3-15,6-20 2 16,6 0-4-16,5-10-1 16,12 0-2-16,11-20-2 0,0 5 3 15,11-5 0-15,-5 0 1 16,5 0 2-16,6-1-3 15,-6 6 0-15,0 0 1 16,-5 5 0-16,0 0 0 16,-1 0 0-16,-16 5 2 15,0 5 3-15,-6 5-4 16,-12 5-1-16,-10 5 0 16,-1 5 0-16,-5-10 0 15,-1 10 0-15,7 0-3 16,5 0 0-16,11 0-1 15,6 0 0-15,11-5 0 16,12-4 3-16,5-6 0 16,6-11 1-16,12-4 0 15,-12-5 2-15,5 0-1 0,-5 5-1 16,-11 0 1-16,-6 5-1 16,-17 20 2-1,-6 5-6-15,-11 15-1 16,0 5-67-16,6-4-28 15</inkml:trace>
  <inkml:trace contextRef="#ctx0" brushRef="#br0" timeOffset="197139.4632">4300 11144 28 0,'-45'-15'11'0,"11"10"-9"0,-11-10-9 16,22 15-5-16,-17-10 6 16,-16 0 5-16,-1 0 21 15,1-5 9-15,-12-5 3 16,5-6 3-16,1-4-8 15,-6-5-4-15,-5-10-9 16,5-11-4-16,-17-4-1 16,6 5 1-16,5-1-1 15,-5-4 2-15,5 0-6 16,6-6-1-16,6-4 0 0,0-6 0 16,11-19 0-16,-11-6-2 15,11-4-2-15,5 4 3 0,7-5 2 16,-6-4 7-16,11-31 2 15,11 5 1-15,6 10 4 16,11 6-2-16,6-6-1 16,12-10-4-16,5-10-2 15,11 10-6-15,6 6-3 16,11-1 0-16,-5 5-1 16,16-20 0-16,24 0 0 15,-1 21 2-15,17-1 1 16,0 10 5-16,0 10 3 15,-5 6-4-15,11 4-2 16,11 6-2-16,12-1-3 0,5-4 1 16,-6 24-1-16,-28 21 0 15,-5 15 0-15,-29 5 0 16,0 14 2-16,-11 6-3 16,-17 10 0-16,-17 5-1 15,0 10 0-15,-5 6 0 16,-12 4 0-16,0 0-5 15,-12 5 0-15,1 0-4 16,-6 0 0-16,6 1 1 16,-12-1 1-16,-5 0 1 15,5-5 0-15,-5-10 0 16,-6 0 0-16,6-5-2 16,5-5-1-16,-11-5-1 0,-6 0 2 15,6-5 4-15,6 0 3 16,0-10 0-16,0 0 1 15,5-10 0-15,0-10 0 16,-5-5-5-16,11-11 0 16,0-4 3-16,6 5 2 15,-1-1-1-15,7 6 2 16,-1 5 3-16,6 5 1 16,0-1-1-16,0 6 1 15,0 0 0-15,0 5 1 16,6 5 0-16,-1 5 2 15,1 5-1-15,0 5 2 0,-1 0-2 16,7 0 0-16,-1-1-3 16,6 1 1-16,17 0 0 15,-6 0 3-15,18-10 3 16,16 5 2-16,11 0-5 16,-10 0-4-16,10 5-1 15,12 5-1-15,-11 0 0 16,-6 5 0-16,-12 5 0 15,-11 5 2-15,-11 15 8 16,-17 1 5-16,-17 4-3 16,-17 15-2-16,-17 21-5 15,-11 14-2-15,6 11 1 16,-18-6 0-16,6-4-7 16,0-6-2-16,17-19-34 0,-6-16-11 15,18-20-50 1</inkml:trace>
  <inkml:trace contextRef="#ctx0" brushRef="#br0" timeOffset="197619.7848">15942 8121 84 0,'79'-35'33'0,"-22"30"-26"0,28 0-35 0,-46 5-17 16,6 0 18-16,6 0 12 15</inkml:trace>
  <inkml:trace contextRef="#ctx0" brushRef="#br0" timeOffset="198790.9847">16666 8121 124 0,'23'5'46'0,"-17"-5"-35"0,5 0 29 0,-6 0 12 0,1 0-17 16,0-5-7-16,-1-5-13 15,-5 0-5-15,-5-5-5 16,-7-5-4-16,-4 0 2 0,-7-6-2 16,-11 6-1-16,-6-10 7 15,-11 5 5-15,-11 0 0 16,-17 0 3-16,-17-5-4 15,5 9 1-15,-5-4-5 16,-6 5-2-16,-11 0 2 16,-17 0 0-16,-6 5-3 15,0 0-1-15,0 5 3 16,-17-5 3-16,-11 0-2 16,0 4-2-16,6 1 0 15,-18 0 1-15,-22 0 1 16,11 5 1-16,6-10-2 15,-17 0 1-15,-11 0 2 0,11 0 5 16,0-5-8-16,-12 0-3 16,-5 5-2-16,11-1 1 15,-11 1 1-15,-22 5 1 16,22 5-5-16,-6-5 1 16,-11 5 0-16,5 5 2 15,12 0-3-15,-17 0 0 16,-45 10 1-16,34 10 2 15,11 0-1-15,-6 16-1 16,17 9 1-16,17 15 1 16,6 6-1-16,-5 9 2 15,5-14-4-15,16 9-2 0,13 0 2 16,-12 6 2-16,5 19 0 16,18 16-1-16,22 5 1 15,11-6 1-15,12 1-3 16,11-20 0-16,12 4-1 15,5 16 0-15,23 10 4 16,22-16 1-16,12-4-4 16,28-11-1-16,28-9 1 15,6-6 0-15,22 1-2 16,12-6 2-16,17 1 1 16,28 9 2-16,29 6-3 15,5-1 0-15,6 1 1 16,17 4 2-16,28-19-1 0,-11-1-1 15,16-5 1-15,18 1-1 16,11-1 0-16,-11-10 2 16,39 1 1-16,-11-6 3 15,23-15-5-15,16-10-1 16,-16-9 0-16,34-11 2 16,-12 5-3-16,6-20-2 15,11 10 2-15,-17-5 2 16,29-11 2-16,-23 6 1 15,11-15 0-15,6 5 0 16,-17-5-2-16,23 0-2 16,-12-5 1-16,12-1-1 15,-1-4 0-15,-16-5 0 16,16-5 0-16,-27-6 2 0,10-9-1 16,-5-15 2-16,-28-11 0 15,0-9 3-15,-6 14-3 16,-34 1-2-16,-12 4 4 15,-5 6 1-15,-11-6-2 16,-34-14-3-16,-23-1 0 16,-34 1-1-16,-22 4 2 15,-23 1 3-15,-29 4 4 16,-16 6 2-16,-23-6-5 16,-17 1-2-16,-23-1-2 15,-33-9-2-15,-35-11 1 16,-22 11 1-16,-11 4-3 15,-18-4 0-15,-33 9-1 0,-1 1 0 16,-10 9 0-16,-29 6 0 16,0-16 2-16,0 11 0 15,-34 4-5-15,11 6 1 16,-17 10-3-16,-16 15 0 16,22-1-12-16,-29 21-3 15,7 15-15-15,-7 20-4 16,-33 26-33-16,0 14-13 15,-29 15-40 1</inkml:trace>
  <inkml:trace contextRef="#ctx0" brushRef="#br0" timeOffset="199961.2823">19717 8131 160 0,'28'-15'63'0,"-11"15"-49"0,11-5-4 0,-16 5-5 16,-1 0-10-16,6 0-1 0,-6 0-2 16,1 0 2-16,-1 5 4 15,-5-5 7-15,-6 0 7 0,0 0 16 16,-6 0 7-16,-5 0-1 15,-6-5 0-15,-6 5-6 16,0 0-3-16,-5 5-9 16,0 0-3-16,-6 5-3 15,0 0-1-15,0 5-8 16,6 0 0-16,-1 0-1 16,7 6 2-16,5 4-3 15,5-5 0-15,12 15-1 16,6 10 0-16,5 6 0 15,1 4-2-15,5 5-4 16,0 1-2-16,0-1 2 16,-1-10 5-16,-4 1 4 15,-1-6 4-15,-5-5 7 0,-12 5 4 16,-5-9-4-16,-6 4-2 16,-11-5-5-16,-6 0-4 15,-6 6-7-15,-5-11-4 16,-1 0-16-16,7-5-7 15,-1-5 2-15,6-5 4 16,6-5-18-16,5-5-6 16,6-5-22-1,12-10-22-15,10-5 36 16</inkml:trace>
  <inkml:trace contextRef="#ctx0" brushRef="#br0" timeOffset="200501.4932">20051 8931 288 0,'-23'-10'110'0,"17"5"-86"0,-5-5-20 0,0 0-15 16,-1 10-27-16,-5-10-8 15,-5 5 4-15,-1-5 3 16,0 5 22-16,-5 5 20 0,6 0 14 16,-1 0 9-16,0 5 5 15,1 5-6-15,5 5-1 16,5 0-11-16,1 0-5 15,5 0-5-15,12 5-3 16,0 0-2-16,5 5 1 16,6 6-1-16,11-11 0 15,6 5 2-15,6-10 0 16,-1-10 11-16,1-5 7 16,-6-5 2-16,-6-10 3 15,-11-10-11-15,-11 5-2 16,-6-11-11-16,-11 1-1 0,-12-5-9 15,-5 5-3-15,-1 0 3 16,-5-1 4-16,0 16-1 16,6 0 3-16,0 10 1 15,0 10-1-15,-1 10-27 16,7 0-14-16,-1 6-45 16,6 4-28-1,6 10 52-15</inkml:trace>
  <inkml:trace contextRef="#ctx0" brushRef="#br0" timeOffset="201057.5573">21166 7875 124 0,'11'-31'49'16,"-11"31"-38"-16,0 0-43 0,-6 0-22 0,-5 16 26 15,-6-6 15-15,-6 10 33 16,-5 5 12-16,-12 0 9 16,-11 5 2-16,-5 0-4 15,-6 1 1-15,-6 4-5 16,5 0 1-16,7 5-20 16,5 0 0-16,6 11 0 0,11-6-10 15,5 10-6-15,12 1-5 16,6 4 0-16,11 0-8 15,11 1-2-15,6 4-1 16,0-15 2-16,0 1 8 16,-5-1 3-16,-1 0 11 15,-11 1 5-15,-11 9-2 0,-12 0 1 16,-5 1-5-16,-6-6 1 16,-6 0-5-16,-5-4-2 15,5-11-9-15,1-5-5 16,5-10-29-16,5-10-10 15,1-5-8 1,5-10-30-16,6-5 23 16</inkml:trace>
  <inkml:trace contextRef="#ctx0" brushRef="#br0" timeOffset="201553.1853">21064 9167 244 0,'34'-5'90'0,"-17"-5"-70"0,17-10 2 16,-17 10-4-16,0 0-21 15,5-5-5-15,6-10-9 16,6 5-5-16,0 5 12 16,0-16 0-16,-5 6 3 0,-1 0 15 15,-5-5 8-15,-6 0 4 0,-6 0 3 16,-5-1-11-16,-12 6-2 16,-5 5-6-16,-12 5-3 15,-5 5 0-15,-6 10 1 16,0 5-1-16,-6 5-1 15,0 5 3-15,6 5 0 16,1 0-1-16,4 0 1 16,7 6 2-16,5 4 2 15,11 5-1-15,12 10 1 16,11 6 5-16,11 4 2 16,17-5-10-16,23 6-4 15,17-1-5-15,11-10-2 16,0-10-27-16,1-9-10 0,-1-16-51 15,0-31-45 1,0-14 49-16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13T10:24:15.507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15083 3813 0,'-6'43'15,"6"-43"1,0 0-16,0 0 15,0 0 1,0 0-16,0 0 16,0 0-1,0 0-15,-128 60 16,73-60 0,-19-22-16,-23 22 15,-7-22-15,-18 6 16,-13 11-1,7 5-15,6-17 16,-19 7 0,1-1-16,-31 16 15,-6 11 1,6-26-16,-12 4 16,-13 12-1,7 21-15,12-16 16,18 10-16,0 12 15,1-6 1,-1 22-16,6-17 16,7 28-1,11-6-15,-18 17 16,1-6 0,5-5-16,25-1 15,12 23-15,6 5 16,25 0-1,0-1-15,5-4 16,7-6 0,0-17-16,0 7 15,6 10 1,6-11-16,-6-6 16,6 7-1,6 15-15,6 0 16,13 17-16,-1-6 15,7 1 1,5-7-16,-17-15 16,11 27-1,7-6-15,-7 16 16,7 17 0,-12 11-16,5-6 15,7 6-15,-19 16 16,13 5-1,-1 12-15,1-7 16,12-10 0,-7 17-16,13 26 15,0 0 1,6-10-16,6-1 16,-6-15-16,13 15 15,-13 1 1,12-17-16,0-5 15,0-17 1,6 17-16,1-5 16,11-12-1,1-10-15,-1-22 16,1-6 0,12 12-16,-1-6 15,13 5-15,-6-10 16,12-1-1,-6-16-15,6 1 16,7 15 0,23 12-16,19 10 15,24-16 1,7-6-16,-1-15 16,-5-23-1,11-21-15,37-11 16,13-16-16,-1-28 15,13-5 1,24-10-16,24-17 16,-36-11-1,12 0-15,0 0 16,7 0 0,-20 1-16,-5-1 15,6 5-15,0 17 16,-19 5-1,-11 6-15,5 0 16,7 5 0,-13 6-16,-6-28 15,-6-10 1,0-12-16,1-15 16,-26-39-1,-17 1-15,-13-6 16,-31-6-16,-11-53 15,-7-12 1,-18-32-16,-6-16 16,-25-33-1,-12-6-15,-12-10 16,-6-44 0,0 1-16,6-6 15,-6-27-15,0 26 16,0-4-1,-6-11-15,-7 16 16,-17 5 0,-1 27-16,-24 33 15,-12 6 1,-25 5-16,-6 21 16,-6 1-1,6-6-15,13 17 16,-7 37-16,-18 1 15,-30 15 1,-25 18-16,-13 31 16,-11 44-1,-62 33-15,-17 48 16,-44 49 0,-36 39-16,18 37 15,12 11-15,-5 22 16,23 21-1,-66 131-15,5 33 16,-36 75 0</inkml:trace>
  <inkml:trace contextRef="#ctx0" brushRef="#br0" timeOffset="4304.6875">23126 3780 0,'0'0'0,"0"0"16,0 0-16,0 0 15,0 0 1,0 0-16,0 0 16,0 0-1,0 0-15,0 0 16,0 0 0,0 0-16,-31-157 15,7 113-15,5 12 16,-5-6-1,-13-11-15,7 11 16,-13 11 0,0-11-16,7 5 15,-25 1 1,6-1-16,-12-10 16,5 16-1,1-11-15,-6 10 16,-12-20-16,-1 20 15,-5-4 1,-7 5-16,-24 0 16,0 5-1,-12 6-15,12 5 16,12 5 0,0-5-16,-6-5 15,-6-6-15,-12 6 16,-6 0-1,12-17-15,6 17 16,-13 0 0,1 5-16,-6 6 15,-1-12 1,13 23-16,0 5 16,18 5-1,-6 6-15,0 21 16,-18-27-16,-6 17 15,12 5 1,0 5-16,12-10 16,-19 10-1,1 1-15,-12 4 16,-7-10 0,19 6-16,12 10 15,6-16-15,0 6 16,0-6-1,6 16-15,0 5 16,13 7 0,-7-1-16,19 11 15,5 16 1,7-16-16,0 0 16,-6 5-1,0-10-15,5-6 16,-5 16-16,18-5 15,-6 0 1,6 17-16,6 4 16,7 23-1,-1-1-15,6-5 16,0 0 0,-11 16-16,-1 6 15,6 16 1,0-16-16,1 5 15,17-11-15,-5 6 16,30 10 0,0-15-16,12 10 15,6-22 1,-6 0-16,1 1 16,-7-12-1,12 1-15,0 0 16,7-17-16,-1-16 15,7 5 1,-7-16-16,13 0 16,-13-5-1,1-6-15,-7-10 16,6 10 0,-5 11-16,-1 6 15,0-6-15,1 0 16,-1 11-1,6-5-15,1-6 16,-1-11 0,-5 11-16,-13-16 15,12-6 1,0 17-16,7-6 16,-1 6-16,-6-11 15,7 0 1,-1 0-16,1 10 15,5 6 1,7-5-16,-19-11 16,7 0-1,-1 0-15,-6-11 16,7-22 0,-1 6-16,-5 5 15,-1-11-15,0 6 16,-6-11-1,1-6-15,-1 0 16,0-5 0,-6 11-16,0-11 15,-6 0 1,6 0-16,-6 0 16,0 0-16,0 0 15,0 0 1,0 0-16,0 0 15,0 0 1,0 0-16,13 0 16,-1-27-1,0-16-15,-12 43 16,0 0 0,0 0-16</inkml:trace>
  <inkml:trace contextRef="#ctx0" brushRef="#br0" timeOffset="5525.5182">16536 8518 0,'0'0'16,"0"0"-16,0 0 15,0 0 1,190-70-16,-56 70 16,25-11-1,24-11-15,-6 22 16,6-11-1,19 11-15,12 11 16,-7 5-16,1 1 16,12-12-1,6 6-15,0 5 16,-6-16 0,18 0-16,18 0 15,-18-11 1,1 11-16,-7-16 15,12-6-15,-6-16 16,31 6 0,-7-12-16,-5 1 15,-1 0 1,7-23-16,-13-20 16,13-23-1,12-21-15,-19-22 16,-18-6-16,1-10 15,-20-27 1,-29-17-16,-44-10 16,-24 5-1,-24-11-15,-18-6 16,-26 6 0,-17 6-16,-31-6 15,-12-6 1,-24 6-16,-31 6 15,-19-22-15,-24-6 16,-18 11 0,-6 11-16,-25 22 15,-30 5 1,-31 17-16,-18 32 16,-18 5-1,-37 22-15,0 22 16,-12 22-16,-25 21 15,-12 28 1,-37 32-16,-23 59 16,-69 88-1,-60 54-15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13T10:27:52.387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3040 12904 0,'-18'21'0,"18"-21"15,0 0 1,0 0-16,0 0 16,0 0-1,0 0-15,61 158 16,-55-137-16,-6-15 16,6 5-1,0-6-15,0-5 16,6 0-1,-12 0-15,0 0 16,7 0 0,-1 0-16,12-33 15,-6 28-15,13 0 16,-13 5 0,12 5-16,7-10 15,5 10 1,1-5-16,12 5 15,0 12 1,18-6-16,6-6 16,-18 6-1,12-6-15,7 6 16,5-11-16,49 16 16,68 1-1,54 4-15,37 1 16,31 5-1,5-10-15,-11 10 16,-56-6 0,-60-4-16,-62-12 15,-48 11-15,-44-5 16,-23-11 0,-19 17-16,0-17 15,0 21 1,24 6-16,31-10 15,12-1 1,6-11-16,-24-5 16,0-5-1,-12-11-15,-7 5 16,1 5-16,-7 1 16,-5 0-1,-1 5-15,13 5 16,5-10-1,1-6-15,6-11 16,5 17 0,-17-6-16,6-6 15,-1 12-15,13-11 16,12 16 0,0-17-16,6 7 15,25-1 1,0-6-16,30-10 15,24 16 1,19-5-16,-6-6 16,6 6-16,-25-6 15,31-5 1,25 22-16,-1 10 16,-18 6-1,-12-11-15,-12 16 16,-1-26-1,-17 4-15,-19-10 16,-31 0 0,-17 16-16,-20-17 15,-11 6-15,-25 1 16,-12-7 0,0 12-16,0-1 15,0-4 1,-79-1-16,54 0 15,-11 0 1,5 11-16,1 0 16,-13 0-1,-24 0-15,-49 5 16,-37 6-16,-18-5 16,-24-1-1,-25-5-15,-12-5 16,-12 10-1,-1 1-15,13-6 16,-6 0 0,6 5-16,-6 11 15,6 1-15,6 4 16,12 1 0,6-6-16,-18-5 15,0-11 1,-18-11-16,0-5 15,-25 0 1,13-1-16,-7 12 16,0-11-16,19 16 15,0 0 1,18 5-16,-18 1 16,24 4-1,12 1-15,25 6 16,12-1-1,18 0-15,37 0 16,-6-16 0,37 0-16,11-10 15,26 4-15,29 6 16,19-11 0,0 6-16,0-11 15,80 16 1,-38-11-16,7 5 15,12-5 1,43 1-16,18 15 16,49 0-16,37 12 15,-1-6 1,13 21-16,25-10 16,29 5-1,13 0-15,-6 0 16,6-10-1,-12-1-15,12-11 16,0-5 0,-6-5-16,12-11 15,-18 5-15,-6-6 16,-19-15 0,13-6-16,-7 16 15,-24-10 1,0-12-16,1 6 15,-1 0 1,-37 11-16,-6 5 16,-12 6-16,-42 0 15,-19 0 1,-31 16-16,-5 5 16,-44 11-1,-23 1-15,-13-1 16,0-11-1,0 11-15,-37-10 16,12-1 0,-5 12-16,6-7 15,-1-15 1,-5 10-16,-7 1 16,-6-6-16,-85-6 15,-37 12 1,-18-12-16,-37-10 15,-24 0 1,-31 0-16,-6-1 16,-12 7-1,-19-7-15,1-4 16,-19-7-16,-18-10 16,6-10-1,0-1-15,6-6 16,-30 1-1,5 16-15,13-5 16,-24 5 0,30 11-16,12 16 15,19 5-15,42 23 16,55-1 0,55 16-16,43 1 15,61 5 1,31-11-16,24 11 15,37-5 1,-13-17-16,19 17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13T10:28:18.961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19071 11986 0,'-25'-38'16,"25"38"-16,0 0 15,0 0 1,0 0-16,0 0 16,0 0-1,0 0-15,0 0 16,0 0-16,0 0 16,0 0-1,0 0-15,0 0 16,0 0-1,190 38-15,-80-21 16,36-12 0,25 6-16,0 5 15,25-10-15,30 10 16,24 0 0,6 11-16,1-5 15,5 11 1,1 5-16,-6 5 15,17-10 1,1 15-16,0-26 16,6 11-1,6-6-15,-12-11 16,18-11-16,6 1 16,-6-22-1,-6-6-15,0-5 16,-18-17-1,12 1-15,-12-28 16,-19-15 0,-6-12-16,-12 0 15,-18-32-15,-25-17 16,-18-15 0,-12-23-16,-24-5 15,-19 0 1,-31-11-16,-30-43 15,-24 5 1,-25 11-16,-19 22 16,-23 5-1,-13 6-15,-24 21 16,-43 17-16,-19 21 16,-23 17-1,-13 16-15,-19-6 16,-42 11-1,-24 22-15,-13 6 16,0 21 0,-36 11-16,0 11 15,-31-6-15,-25 22 16,7 6 0,-6 21-16,6 1 15,-25-1 1,-18 16-16,-12 17 15,0 6 1,18 26-16,-12 17 16,6 37-1,-6-4-15,24 21 16,7 5-16,54 6 16,13 5-1,24 17-15,37 21 16,36 5-1,13 23-15,36 15 16,24-4 0,19 15-16,43 33 15,24-16 1,49 54-16,43-16 16,-43-315-16,0 0 15,0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13T10:37:22.471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26601 8855 0,'42'11'16,"-42"-11"-16,0 0 15,0 0 1,0 0-16,-177-44 16,122 17-1,-24-6-15,-7-10 16,-30-11-1,-6-11-15,-12-1 16,-13 12 0,1-11-16,-25 11 15,-6 0-15,-13 10 16,-11 12 0,-19-1-16,0 17 15,0-1 1,-6 12-16,-6 5 15,12 5 1,7 12-16,23 4 16,7 7-1,-12 15-15,5-16 16,19 27-16,13 6 16,5-11-1,-6 11-15,13 5 16,-1 11-1,0 11-15,19-6 16,6 0 0,6 6-16,6 0 15,25-6-15,11-10 16,1 5 0,18-11-16,12 17 15,-5 4 1,17 7-16,7 15 15,11 12 1,13-6-16,13-17 16,17 1-1,19-6-15,6 17 16,24-6-16,13-5 16,6-6-1,-1-5-15,19 10 16,6-10-1,19-11-15,12-11 16,12 0 0,-1-5-16,7-16 15,19 21-15,5-16 16,-6 5 0,7-11-16,18-21 15,5 0 1,14-11-16,17-6 15,-18-27 1,6-5-16,-12 5 16,-12-21-16,12 16 15,-6-6 1,-13 1-16,-11-12 16,5-10-1,31 11-15,-18-33 16,0 21-1,-7-4-15,-11 4 16,-13-21 0,-6 22-16,6-11 15,-12-16 1,-18 5-16,-13-6 16,-36 6-16,-18 6 15,-25-1 1,-31 6-16,-30-6 15,-18 1 1,-31 10-16,-18 0 16,-18 1-16,-7-6 15,-12-11 1,-6-22-16,-18 6 16,-6-6-1,-13-16-15,-12-5 16,0 21-1,-12 6-15,0 10 16,-24-15 0,-6 10-16,-19 5 15,-12-5-15,-19 11 16,-5 6 0,-1-6-16,-18 16 15,-24 28 1,-61-1-16</inkml:trace>
  <inkml:trace contextRef="#ctx0" brushRef="#br0" timeOffset="9112.5325">22088 10206 0,'-19'-49'0,"19"49"16,0 0-1,0 0-15,0 0 16,0 0 0,0 0-16,0 0 15,0 0 1,0 0-16,0 0 15,0 0-15,0 0 16,0 0 0,0 0-16,-6 152 15,12-146 1,-12 5-16,12 10 16,-6-4-1,0 4-15,6-4 16,-6 15-1,0 6-15,6-5 16,-12-1-16,0 17 16,-6-6-1,0 17-15,0-6 16,-7 1 0,1-6-16,0 21 15,-1-16 1,7 6-16,-12-6 15,5 1-15,1 4 16,0 6 0,-7-5-16,1 16 15,-7-5 1,1-6-16,-7 0 16,7-5-1,-1-1-15,1-4 16,-1 4-1,1 6-15,-1-5 16,0 5-16,-5 0 16,-7 1-1,0-1-15,-12-11 16,-6 0 0,-6 6-16,-6-6 15,-7-5 1,7 0-16,0-6 15,6 6-15,12 5 16,6 1 0,12-1-16,1-11 15,-1 6 1,6 0-16,7-11 16,-7 5-1,7-5-15,-7 0 16,-5-5-1,-1 10-15,-6-10 16,1 0 0,5-1-16,-6-5 15,13-10-15,-7-1 16,19-5 0,12-6-16,6 6 15,0-54 1</inkml:trace>
  <inkml:trace contextRef="#ctx0" brushRef="#br0" timeOffset="10174.3483">19779 12534 0,'0'0'0,"0"0"16,0 0-1,-140 93-15,103-34 16,0-15 0,1 10-16,-7 17 15,0 10 1,-12-5-16,0 16 15,0-16 1,0 0-16,13-5 16,5-11-16,0-6 15,13-5 1,12-6-16,12-5 16,0 11-1,12 5-15,19-5 16,-1 32-1,13-26-15,12 4 16,18-10-16,13-11 16,23-32-1,26-6-15,17-22 16,-5-21 0,0-17-16,30-5 15,-6-6 1,-6-16-16,-13 11 15,-30 6 1,-30 16-16,-25 10 16,-24 12-16</inkml:trace>
  <inkml:trace contextRef="#ctx0" brushRef="#br0" timeOffset="10884.9952">24091 10087 0,'0'0'0,"0"0"0,0 0 16,0 0 0,0 0-16,0 0 15,-19 190 1,25-60-16,1 11 15,-7 0 1,-7 22-16,1 16 16,0 0-1,-6 0-15,12-16 16,0-27-16,6 10 16,0-5-1,13 17-15,-1 21 16,0 11-1,1 11-15,-7 32 16,0 0 0,-12-15-16,12-1 15,-6-44-15,6-21 16,-5-43 0,-7-28-16,0-43 15,-7-27 1,1-11-16,0 0 15</inkml:trace>
  <inkml:trace contextRef="#ctx0" brushRef="#br0" timeOffset="11434.0108">23242 13821 0,'0'0'15,"0"0"-15,0 0 16,0 0 0,0 0-16,116 201 15,-25-131 1,19 1-16,0 21 16,12 0-1,-18 0-15,0 6 16,-6-6-1,-7 1-15,-17-23 16,-13-21 0,-25-22-16,-11-38 15,5-37-15,1-56 16,6-42 0,24-17-16,12-21 15,12-23 1,-11 12-16,-13 21 15,-25 17 1,-17 37-16,-19 120 16,0 0-16,0 0 15</inkml:trace>
  <inkml:trace contextRef="#ctx0" brushRef="#br0" timeOffset="12041.3142">26002 10282 0,'0'0'0,"0"0"16,0 0-1,0 0-15,55 136 16,0-33 0,31 16-16,11 28 15,13 21 1,12 17-16,7 10 15,-1 6 1,25 0-16,18 16 16,-1 16-16,-17-16 15,-6-11 1,-19-16-16,-12-11 16,-30-16-1,-25-32-15,-31-34 16,-5-37-1,-19-27-15,-12-23 16,-19-10 0,13 0-16</inkml:trace>
  <inkml:trace contextRef="#ctx0" brushRef="#br0" timeOffset="12564.0772">28995 12621 0,'0'0'0,"0"0"15,0 0-15,0 0 16,-43 228 0,55-103-16,19 5 15,5 1 1,19 4-16,18 6 15,13 6 1,-1-11-16,-11-6 16,-13-16-16,-31-27 15,-36-28 1,-49-21-16,-49-21 16,-54-1-1,-81-11-15,-41 12 16,-20 26-1,-29 6-15,23 5 16,44-5-16,78-33 16,62-32-1,43 0-15</inkml:trace>
  <inkml:trace contextRef="#ctx0" brushRef="#br0" timeOffset="13333.071">15920 14559 0,'0'0'0,"0"0"16,0 0-1,0 0-15,0 0 16,0 0 0,0 0-16,-171 98 15,67-44 1,-37 6-16,-11-1 15,17 1 1,13-11-16,31 16 16,29 38-16,26 71 15,42 43 1,31 11-16,60 0 16,50-28-1,48-48-15,31-76 16,25-70-1,23-77-15,-23-37 16,-25-39 0,-25 12-16,-24-28 15,-177 163-15,0 0 16,0 0 0</inkml:trace>
  <inkml:trace contextRef="#ctx0" brushRef="#br0" timeOffset="13982.9165">17324 15161 0,'0'0'16,"0"0"-16,-43 353 16,43-103-1,7 32-15,17-22 16,-18-21 0,-18-38-16,6-16 15,-6-66 1,-1-43-16,-11-60 15,-1-16 1,1-157-16,-31-1 16,-6-64-16,-6-44 15,-6 0 1,5-32-16,1 5 16,12 32-1,19 44-15,17 32 16,19 55-1,25 22-15,48 32 16,43 48 0,31 23-16,11 38 15,13 21-15,19 11 16,17 16 0,1 1-16,-37-1 15,-49 6 1,-55-16-16,-73 26 15,-67 6 1,-55 28-16,-37-17 16,-6-11-16,24-27 15,1 0 1,23-49-16,123-27 16,0 0-1,0 0-15</inkml:trace>
  <inkml:trace contextRef="#ctx0" brushRef="#br0" timeOffset="14443.5405">18381 14982 0,'0'0'16,"0"0"-16,0 0 15,-37 234 1,37-44-16,6-6 16,0 17-1,0 16-15,7-16 16,5-22-1,19-38-15,24-38 16,24-54 0,13-54-16,36-55 15,7-65-15,17-76 16,1-16 0,6-65-16,-6-6 15,-31 11 1,-36 44-16,-50 27 15,-29 54 1,-26 54-16,-17 49 16,-7 33-16,7 16 15,-1 71 1</inkml:trace>
  <inkml:trace contextRef="#ctx0" brushRef="#br0" timeOffset="15939.6521">21074 17267 0,'-80'49'0,"80"-49"16,0 0 0,0 0-16,0 0 15,0 0 1,0 0-16,135-33 15,-56-43 1,19-43-16,0-11 16,18-17-1,0 12-15,-6-7 16,12-4-16,-12 16 16,-13-1-1,-23 34-15,-25 15 16,-13 12-1,-5 21-15,-7 27 16,-6 11 0,19 28-1,-19 37-15,-11 49 16,-1 49-16,-12 32 16,-7 1-16,1-33 15,12-16 1,31-55-16,24-59 15,42-71 1,62-54-16,18-33 16,-6-48-16,-18 4 15,-25 34 1,-36 32-16,-43 49 16,-19 54-1,-30 11-15,-30 179 16,-7-22-1,0 6-15,7 6 16,18 10 0,18-27-16,36 0 15,-17-38-15</inkml:trace>
  <inkml:trace contextRef="#ctx0" brushRef="#br0" timeOffset="16496.4186">25856 15058 0,'0'0'15,"0"0"-15,0 0 16,0 0 0,0 0-16,0 0 15,-123 54 1,56-21-16,-37 27 16,-30 32-1,-37 44-15,-24 37 16,-31 50-1,-12 59-15,18 11 16,61-43-16,61-22 16,62-49-1,84-60-15,93-70 16,60-65 0,38-33-16,42-38 15,-1 0 1,7 6-16</inkml:trace>
  <inkml:trace contextRef="#ctx0" brushRef="#br0" timeOffset="22103.095">28268 16187 0,'-6'0'15,"6"0"-15,0 0 16,0 0 0,0 0-16,0 0 15,0 0 1,0 0-16,0 0 16,0 0-1,0 0-15,30 152 16,-11-130-16,-1-11 15,19-6 1,-1-27-16,13-21 16,0-22-1,18-38-15,-12 0 16,-55 103 0,0 0-16,0 0 15</inkml:trace>
  <inkml:trace contextRef="#ctx0" brushRef="#br0" timeOffset="22471.9109">29080 16171 0,'0'0'0,"0"0"16,0 0 0,141 87-16,-19-98 15,6-33 1,12 6-16,-11-21 16,23 15-1,-23-5-15,-1-10 16,0 26-16,-24 28 15,-31 16 1,-12 21-16,0 1 16,0 5-1,0-11-15,25-11 16,18-27 0,24 33-16,-128-22 15,0 0 1,0 0-16,348 49 15,-293 16-15,-18 0 16,-13-5 0,1-22-16,17-11 15,32-38 1,-74 11-16,0 0 16,0 0-16</inkml:trace>
  <inkml:trace contextRef="#ctx0" brushRef="#br0" timeOffset="29765.9389">26943 8730 0,'-123'-44'15,"123"44"1,0 0-16,0 0 16,-116-70-16,61 37 15,-24 12 1,6 4-16,-19 12 15,-18-11 1,-18-6-16,-6-11 16,-7-5-1,-5 0-15,-1 0 16,1 0 0,-32 11-16,7 11 15,0 5-15,7 11 16,-1 0-1,-12 0-15,18 6 16,12 4 0,-5 7-16,11-1 15,-24-11 1,-12 6-16,0 0 16,0-5-16,6-1 15,-6-5 1,12 5-16,6 1 15,0 5 1,25 5-16,-13 17 16,1-1-1,18 1-15,-1 5 16,7 10-16,6 12 16,12 5-1,13-21-15,-1 21 16,1 11-1,-1 11-15,6 16 16,-11 5 0,11-5-16,7 17 15,18 10 1,18 11-16,13 0 16,-7 0-16,19-5 15,-1-11 1,7 16-16,12 0 15,24-27 1,19-5-16,18-28 16,13 1-1,23-23-15,19-10 16,19-27-16,17-11 16,13 10-1,18-10-15,25-11 16,0 27-1,-1-27-15,19 17 16,-12-12 0,12 28-16,0-23 15,6 23 1,6-6-16,-24-11 16,0-5-16,5 6 15,1 10 1,0-16-16,-6-6 15,12 17 1,18-22-16,7-11 16,11 22-1,19-11-15,-6-17 16,0 12-16,-7-33 16,-23-5-1,-25-23-15,5-26 16,-5-5-1,-12-12-15,-6-10 16,-1-33 0,1-11-16,-25-16 15,-25 27-15,-54 11 16,-55 16 0,-49 0-16,-49 27 15,-31-5 1,-42 5-16,-6 1 15,-13-1 1,-24 17-16,-37-6 16,-24 5-1,-18-4-15,-37-7 16,6 6 0,-12-5-16,-12 11 15,-13-1-15,7-4 16,-13 10-1,31 21-15,0-10 16,-25 16 0,7 17-16,5 21 15,-17 5 1,23 17-16,7 11 16,0 16-16,0 11 15,18 11 1,-6 10-16,19 6 15,11 27 1,1 17-16,24 26 16,18 6-1,13-11-15,24 6 16,24-1-16,37 1 16,31 10-1,36-10-15,31 10 16,30-27-1,25 6-15,36 0 16,13-6 0,42 11-16,31-5 15,31-17 1,17-5-16,38-22 16,36-10-16,24-17 15,1-27 1,11-27-16,1 0 15,6-28 1,18 12-16,-6-11 16,12-11-1,-12-6-15,0-10 16,37-6-16,-13-5 16,7 10-1,-7-10-15,-36 0 16,0-12-1,-31 12-15,-12-11 16,-12-27 0,-31 10-16,-30-10 15,-13-33 1,-30-10-16,-24-7 16,-31-4-16,-24-17 15,-38 6 1,-41-12-16,-62 7 15,-55-1 1,-61 11-16,-61-11 16,-61 6-1,-55 10-15,-73 11 16,-37 22-16,-67 17 16,-61 21-1,-86 43-15,666 33 16,0 0-1,0 0-15</inkml:trace>
  <inkml:trace contextRef="#ctx0" brushRef="#br0" timeOffset="45137.588">20714 1495 0,'0'0'0,"0"0"16,0 0-1,0 0-15,0 0 16,0 0 0,0 0-16,0 0 15,0 0 1,0 0-16,0 0 15,158 114 1,-84-146-16,17 10 16,25-11-16,0-15 15,-6 15 1,-6-5-16,-12 22 16,-19 10-1,-18 12-15,-6 21 16,-19 16-1,7 22-15,-13 6 16,1 43 0,-1 38-16,13 22 15,-7-17-15,1 0 16,6 28 0,-19-17-16,-24-11 15,-25 1 1,-18 32-16,-12-22 15,-24-11 1,-19-37-16,-6-28 16,12-38-16,-5-43 15,17-43 1,19-17-16,18-22 16,6 1-1,13 15-15,30 55 16,0 0-16,0 0 15</inkml:trace>
  <inkml:trace contextRef="#ctx0" brushRef="#br0" timeOffset="45758.5308">23150 2798 0,'0'0'0,"0"0"16,0 0-1,0 0-15,-195-82 16,115 93 0,-11 22-16,5 32 15,13 5 1,-6 23-16,18-1 15,30 17 1,31-23-16,18-20 16,37-23-16,19-43 15,23-27 1,7-38-16,6-17 16,0 1-1,-25-17-15,-11 22 16,-13 27-1,-12 55-15,-25 43 16,-6 54-16,13-6 16,12 34-1,12-23-15,12-10 16,37-11 0,6-33-16,0 6 15,-110-60 1,0 0-16,0 0 15</inkml:trace>
  <inkml:trace contextRef="#ctx0" brushRef="#br0" timeOffset="46178.9135">24573 2999 0,'0'0'15,"0"0"1,0 0-16,37 184 15,-7-75 1,1-6-16,12-6 16,5-26-1,1-28-15,31-21 16,-7-27-16,12-44 16,-11-16-1,5-22-15,-12-11 16,-18-21-1,-6 21-15,-19 0 16,1 17-16,18 32 16,-25 11-1</inkml:trace>
  <inkml:trace contextRef="#ctx0" brushRef="#br0" timeOffset="46737.397">27034 3047 0,'0'0'16,"0"0"-1,0 0-15,0 0 16,-140-38-16,79 28 16,-19 15-1,-5 22-15,-1 6 16,7 16 0,12 27-16,6 27 15,36 0 1,25-6-16,31-26 15,54-28 1,25-53-16,25-56 16,17-37-16,1-16 15,-25-33 1,-24 27-16,-37 6 16,-18 32-1,-43 54-15,-6 33 16,-6 87-1,0 27-15,6 76 16,30 27-16,38 27 16,48-5-1,18-33-15,25-21 16,18-17 0,-177-168-16,0 0 15,0 0 1</inkml:trace>
  <inkml:trace contextRef="#ctx0" brushRef="#br0" timeOffset="47329.3626">24457 4746 0,'0'0'0,"0"0"15,-18 185-15,48-39 16,-11-26-16,5 15 16,-6 12-1,-12 54-15,7 81 16,-19 22 0,-37 43-16,31 33 15,-31 33 1,6-6-16,7-76 15,5-82 1,-17-86-16,23-54 16,-5-50-16,24-59 15,0 0 1,0 0-16</inkml:trace>
  <inkml:trace contextRef="#ctx0" brushRef="#br0" timeOffset="47911.1642">23511 7530 0,'0'0'0,"0"0"0,0 0 16,-7 201 0,20-114-16,29 16 15,7 44 1,0 16-16,18 5 15,13 22 1,-19-22-16,24-5 16,7-38-1,6-49-15,-7-49 16,-5-71-16,30-32 16,-13-54-1,38-54-15,79-44 16,36-11-1,-256 239-15,0 0 16,0 0 0</inkml:trace>
  <inkml:trace contextRef="#ctx0" brushRef="#br0" timeOffset="60264.5387">9385 5913 0,'-18'-65'16,"18"65"-1,0 0-15,0 0 16,0 0-1,0 0-15,0 0 16,0 0 0,0 0-16,-165-136 15,55 98-15,-18 22 16,-31-6 0,-6 1-16,-12-1 15,-25 6 1,-30 16-16,-6 10 15,6 7 1,-12 15-16,-25-10 16,-12 16-16,6 11 15,-12 16 1,7 11-16,47 16 16,1 6-1,19-6-15,17 33 16,37 11-1,19-6-15,12 6 16,18 5 0,30 5-16,13 23 15,37-18-15,36 29 16,24-18 0,50 7-16,42-1 15,61-22 1,31-21-16,67-11 15,18-32 1,19-17-16,36-22 16,24-5-16,13-11 15,-12 0 1,-19-27-16,0 6 16,-5-12-1,23-10-15,1-6 16,-19-26-1,-24-23-15,6-5 16,-6-22 0,-37-21-16,-36-6 15,-49-27-15,-19 11 16,-36-22 0,-31-16-16,-49-22 15,-48 1 1,-37 10-16,-37-6 15,-12-5 1,-61-5-16,-37 22 16,-42 32-16,-37 38 15,-43 38 1,-49 32-16,-18 39 16,-67 10-1,0 22-15,-24 1 16,17-12-1,-30 6-15</inkml:trace>
  <inkml:trace contextRef="#ctx0" brushRef="#br0" timeOffset="61108.1635">6051 7650 0,'0'0'0,"0"0"16,0 0-16,0 0 15,0 0 1,0 0-16,0 0 15,0 0 1,0 0-16,0 0 16,0 0-1,0 0-15,0 0 16,0 0-16,0 0 16,0 0-1,0 0-15,0 0 16,0 0-1,0 0-15,0 0 16,0 0 0,0 0-16,0 0 15,0 0-15,0 0 16,0 0 0,-80 163-16,80-120 15</inkml:trace>
  <inkml:trace contextRef="#ctx0" brushRef="#br0" timeOffset="61675.1019">7559 6032 0,'0'0'0,"0"0"16,0 0-16,0 0 16,-55 288-1,37-109-15,-31 38 16,0 44 0,-12 26-16,-6 34 15,-19-17 1,13-44-16,18-48 15,0-60 1,25-44-16,11-64 16,25-44-1</inkml:trace>
  <inkml:trace contextRef="#ctx0" brushRef="#br0" timeOffset="62154.1695">7370 6412 0,'0'0'16,"0"0"-16,0 0 15,-31 163 1,44 5-16,11 39 16,7 26-1,23-27-15,-5 11 16,25-10-16,36-34 16,-13-15-1,19-39-15,-36-54 16,-1-32-1,0-49-15,-11-39 16,5-64 0,0-66-16,0-21 15,-18-60-15,-6-16 16,-6 16 0,-19 49-16,-11 54 15,-7 55 1,-6 42-16,-12 28 15,5 33 1,14 5-16</inkml:trace>
  <inkml:trace contextRef="#ctx0" brushRef="#br0" timeOffset="62655.5364">9300 6830 0,'0'0'0,"0"0"16,0 0-1,0 0-15,-80 169 16,74-88 0,6 6-16,6 10 15,0-10-15,13 6 16,-1 10 0,13-27-16,-7 5 15,-6 11 1,1-16-16,-13-27 15,6 11 1,-24-55-16</inkml:trace>
  <inkml:trace contextRef="#ctx0" brushRef="#br0" timeOffset="62933.7171">8988 6765 0,'0'0'15,"0"0"-15,0 0 16,0 0 0,159-136-16,-86 93 15,31 0 1,24-12-16,13 1 15,11 0 1,1-11-16,6-22 16,6-22-16,-31 28 15</inkml:trace>
  <inkml:trace contextRef="#ctx0" brushRef="#br0" timeOffset="63223.938">9147 7346 0,'0'0'15,"0"0"1,0 0-16,0 0 15,0 0 1,177-33-16,-43-5 16,25-21-16,18-23 15,-24-21 1,6 16-16,-13 11 16,-54-11-1</inkml:trace>
  <inkml:trace contextRef="#ctx0" brushRef="#br0" timeOffset="63484.7905">8823 8393 0,'0'0'0,"0"0"16,171-48-16,-24-12 15,30-27 1,25-16-16,-1-27 16,-18-6-1,-30 11-15</inkml:trace>
  <inkml:trace contextRef="#ctx0" brushRef="#br0" timeOffset="64055.2003">11266 6543 0,'0'0'0,"0"0"16,0 0-16,0 0 16,-61 228-16,24-11 15,-5 32 1,-1 44-16,0-37 16,13-23-1,17-38-15,13-54 16,13-48-1,17-61-15,1-81 16,-31 49 0,0 0-16,0 0 15</inkml:trace>
  <inkml:trace contextRef="#ctx0" brushRef="#br0" timeOffset="64406.9979">10729 6537 0,'0'0'15,"0"0"-15,0 0 16,0 0-16,0 0 16,0 0-1,0 0-15,0 0 16,0 0 0,0 0-16,244-49 15,-24-5 1,24 0-16,31-6 15,6-16 1,12-38-16</inkml:trace>
  <inkml:trace contextRef="#ctx0" brushRef="#br0" timeOffset="67417.6732">4677 6098 0,'85'-66'15,"-85"66"1,0 0-16,0 0 15,0 0 1,0 0-16,0 0 16,0 0-1,0 0-15,0 0 16,0 0 0,0 0-16,-152-217 15,66 103 1,-6-59-16,-24-23 15,19-37-15,-25-17 16,-7 1 0,-5 4-16,-13 28 15,1 22 1,11 27-16,7 21 16,6 28-1,12 21-15,25-16 16,17 27-1,14 6-15,17 27 16,6 10-16,25 1 16</inkml:trace>
  <inkml:trace contextRef="#ctx0" brushRef="#br0" timeOffset="68208.2218">3553 5886 0,'0'0'0,"0"0"16,0 0-1,0 0-15,0 0 16,-12 141 0,48-103-16,7-11 15,30 6 1,7-6-16,5-16 15,25 21-15,0 1 16,6 27 0,0-6-16,19 0 15,-13-5 1,24-11-16,-24-22 16,-12-10-1,-24-12-15,-25-32 16,-24-27-16,-13-54 15,0-22 1,-5-28-16,5-4 16,-5-28-1,5 33-15,6 43 16,-42 65 0</inkml:trace>
  <inkml:trace contextRef="#ctx0" brushRef="#br0" timeOffset="69361.6373">2729 714 0,'-25'-22'0,"25"22"16,0 0-1,0 0-15,0 0 16,-140 38-1,103-38-15,-6 16 16,-18 6 0,-6 21-16,-31 33 15,-36 44 1,12 32-16,12 11 16,6 5-1,13 11-15,29-5 16,14-1-16,23-42 15,19-18 1,37-4-16,36-22 16,37-38-1,54-6-15,56-43 16,24-16 0,49-60-16,55-44 15,25-42 1</inkml:trace>
  <inkml:trace contextRef="#ctx0" brushRef="#br0" timeOffset="69942.6443">6148 5311 0,'0'0'0,"0"0"16,0 0-1,0 0-15,74-250 16,-56 55 0,7-93-16,11-65 15,-11-21 1,5 21-16,7 38 15,-13 22-15,1 27 16,11 65 0,-11 38-16,17 44 15,-5 11 1</inkml:trace>
  <inkml:trace contextRef="#ctx0" brushRef="#br0" timeOffset="70543.1856">5709 4562 0,'0'0'0,"0"0"15,0 0-15,0 0 16,0 0-1,128 184-15,-104-54 16,1-5 0,12 22-16,11-1 15,1-15 1,37-45-16,11-15 16,26-38-1,17-66-15,25-48 16,30-93-16,13-43 15,-6 0 1,-25-11-16,-74 49 16</inkml:trace>
  <inkml:trace contextRef="#ctx0" brushRef="#br0" timeOffset="71191.4366">7694 404 0,'0'0'16,"0"0"-16,0 0 16,0 0-16,0 0 15,-135-32 1,74 48-16,-18 22 15,-37-5 1,-31 26-16,-12 17 16,7 17-1,-19 26-15,30 33 16,25 16 0,18 0-16,50 12 15,60-1-15,49 5 16,37-48-1,54-33-15,50-32 16,42-44 0,6-60-16,1-16 15,5-21 1</inkml:trace>
  <inkml:trace contextRef="#ctx0" brushRef="#br0" timeOffset="71592.4867">9080 442 0,'0'0'16,"0"0"-16,0 0 15,0 0 1,-171 217-16,49-48 16,-25 42-1,-6 39-15,1 16 16,-19-11-1,6-5-15,18-17 16,31-32-16,37-49 16,42-49-1,43-70-15,62-71 16,41-109 0,38-59-16</inkml:trace>
  <inkml:trace contextRef="#ctx0" brushRef="#br0" timeOffset="71871.8787">9300 687 0,'0'0'15,"0"0"1,0 0-16,0 0 16,0 0-16,36 152 15,-72-33 1,-13 33-16,-12 27 15,-6-22 1,-19 6-16,1-43 16,5-1-1,19-10-15,6-28 16,25-10 0,-1-44-16,13-6 15,12-21 1,6 0-16</inkml:trace>
  <inkml:trace contextRef="#ctx0" brushRef="#br0" timeOffset="72211.0407">7822 1430 0,'0'0'0,"0"0"16,0 0-1,0 0-15,195 27 16,-30-27 0,31 0-16,48-11 15,12-10 1,-5-6-16,-7-22 15,-12 5-15,-43 12 16,-48-23 0,-50 23-16,-72 5 15,-19 5 1,-177 55-16,12-12 16</inkml:trace>
  <inkml:trace contextRef="#ctx0" brushRef="#br0" timeOffset="72452.8416">8152 2092 0,'0'0'15,"0"0"-15,0 0 16,219-38-1,-60 6-15,18-1 16,19-16 0,5-5-16,-5 5 15,-1 6 1,-18 26-16</inkml:trace>
  <inkml:trace contextRef="#ctx0" brushRef="#br0" timeOffset="73172.0441">12078 2260 0,'0'0'0,"0"0"15,0 0 1,-165 196-16,56 5 15,-44 32 1,-30 0-16,-31 39 16,12-12-1,7 1-15,0-22 16,36-17 0,18-37-16,50-50 15,42-26-15,30-55 16,19-38-1,31-16-15,24-59 16,-6-12 0,-13-10-16</inkml:trace>
  <inkml:trace contextRef="#ctx0" brushRef="#br0" timeOffset="73582.8398">10149 3758 0,'0'0'0,"0"0"16,0 0-1,0 0-15,0 0 16,-43 201 0,12-16-16,-30 43 15,0 27 1,-18-6-16,5-10 16,13-27-1,19-28-15,23-42 16,50-34-16,36-21 15,37-60 1,61-54-16,61-60 16,30-70-1,43-66-15,13-16 16,-1-10 0</inkml:trace>
  <inkml:trace contextRef="#ctx0" brushRef="#br0" timeOffset="75079.6324">12921 1218 0,'0'0'0,"0"0"0,0 0 16,0 0 0,-49 277-16,6-60 15,-11 60 1,-1-6-16,0 17 16,-6 21-1,6-32-15,6-11 16,6-32-16,19-34 15,11-42 1,19-55-16,13-33 16,11-37-1,1-22-15,12-27 16,-1-55 0</inkml:trace>
  <inkml:trace contextRef="#ctx0" brushRef="#br0" timeOffset="75343.8311">12280 3357 0,'0'0'0,"0"0"16,0 0-16,134-98 15,-48 55 1,36 10-16,12 1 15,1 10 1,17 0-16,-11-5 16,-7-6-1,-12-10-15,-6-17 16,-12-21 0,-31-38-16</inkml:trace>
  <inkml:trace contextRef="#ctx0" brushRef="#br0" timeOffset="75582.2657">14087 1593 0,'0'0'0,"0"0"16,0 0-16,-48 320 15,5-59 1,-24 21-16,-7 27 15,-17-10 1,5-39-16,13-10 16,18-33-1,18-16-15,25-38 16,31-77 0</inkml:trace>
  <inkml:trace contextRef="#ctx0" brushRef="#br0" timeOffset="76452.7545">14600 3151 0,'0'0'16,"0"0"-16,0 0 15,0 0 1,0 0-16,-122-17 16,31 12-1,5 10-15,13 17 16,0 5 0,24-5-16,12 5 15,13 22 1,36 11-16,25-22 15,24 16-15,42 5 16,20-37 0,29-38-16,19-33 15,-18-43 1,-25-6-16,-36 0 16,-31 28-1,-31 26-15,-30 1 16,-6 38-16,-12 5 15,-6 0 1,-13 108-16,-6-5 16,13 44-1,-1 26-15,25 12 16,12-17 0,12-21-16,19-39 15,30-48-15,25-44 16,18-65-1,18-43-15,-18-22 16,18-38 0,-30 27-16,-19 6 15,-24 27 1,-24 32-16,-13 17 16,-18 32-16,-12 11 15,-19 0 1,-11 60-16,-62-1 15,-12 12 1,0-12-16,6-4 16,6-1-1,12 6-15,25-1 16,31 7 0,17 10-16,25-6 15,25 22 1,24 11-16,18 11 15,0 17-15,-18-6 16,-12-6 0,-25 0-16,-24-26 15,-30-34 1,17-32-16</inkml:trace>
  <inkml:trace contextRef="#ctx0" brushRef="#br0" timeOffset="76971.8884">17251 1305 0,'0'0'16,"0"0"-16,-73 234 15,12 15 1,-19 39-16,-11 32 16,-25 28-1,12-17-15,-18 5 16,18-5 0,12-27-16,25-71 15,30-53 1,31-72-16,25-48 15,29-44-15,26-65 16,36-38 0,18-43-16,25-22 15,-13-5 1,0 5-16,-11 27 16,-19-11-1</inkml:trace>
  <inkml:trace contextRef="#ctx0" brushRef="#br0" timeOffset="77139.125">16665 4350 0,'0'0'15,"0"0"-15,0 0 16,207 277-1,-91-44-15</inkml:trace>
  <inkml:trace contextRef="#ctx0" brushRef="#br0" timeOffset="77672.7353">12634 5278 0,'0'0'0,"0"0"16,0 0-16,354 38 16,55 11-1,104 11-15,129 26 16,121 23-1,92 38-15,61 26 16,6 44 0,-79 22-16</inkml:trace>
  <inkml:trace contextRef="#ctx0" brushRef="#br0" timeOffset="79418.2017">6319 8301 0,'-250'223'16,"250"-223"-1,-122 141 1,-165 125-16,-31 54 16,-11 27-1,-13-16-15,30-21 16,43-17-16,31-54 15,43-55 1,60-37-16,44-82 16</inkml:trace>
  <inkml:trace contextRef="#ctx0" brushRef="#br0" timeOffset="79817.1617">4066 9967 0,'0'0'0,"0"0"16,0 0-16,-220 217 15,92 17-15,-25 32 16,-12 49 0,25-6-16,24-43 15,36-38 1,56-65-16,67-71 15,79-81-15,86-76 16,54-55 0,62-54-16,54-32 15,50-27 1</inkml:trace>
  <inkml:trace contextRef="#ctx0" brushRef="#br0" timeOffset="80195.3309">8530 8811 0,'0'0'16,"0"0"-16,0 0 16,0 0-16,-91 304 15,5-65 1,-42 16-16,-19 22 15,-5 5 1,-7 0-16,24-43 16,26-27-1,23-44-15,19-65 16</inkml:trace>
  <inkml:trace contextRef="#ctx0" brushRef="#br0" timeOffset="80525.5533">6924 10054 0,'0'0'0,"0"0"15,0 0 1,0 0-16,0 0 15,61 250 1,-55-28-16,-12 44 16,-12 16-1,6-21-15,-1-60 16,13-38 0,25-44-16,18-48 15,54-39-15,74-64 16,61-82-1,74-93-15,54-107 16</inkml:trace>
  <inkml:trace contextRef="#ctx0" brushRef="#br0" timeOffset="80887.8467">10136 8914 0,'0'0'16,"0"0"-1,0 0-15,0 0 16,0 0 0,0 0-16,202 255 15,-80-108 1,18 0-16,7 21 16,18 0-1,6-21-15,0-12 16,-6-26-16,-13-22 15</inkml:trace>
  <inkml:trace contextRef="#ctx0" brushRef="#br0" timeOffset="81446.8872">12103 9897 0,'0'0'15,"0"0"-15,0 0 16,67 184 0,6-64-16,0 5 15,7-12 1,-1 1-16,-5-16 15,-13-11-15,-13-11 16,-17-33 0,-19-15-16,-18-12 15,-37-11 1,-36-5-16,-74-5 16,-48 5-16,-19 0 15,-18-16 1,6 5-16,24 5 15,31 6 1,36-16-16,32 11 16,41 5-1,13 0-15,25-11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12:57.262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8404 13924 104 0,'0'-6'41'0,"0"6"-32"0,7 0-7 0,-7 0-5 16,0 0 0-16,0 0 3 15,0 0 10-15,0 0 5 0,0 0 2 16,0 0-1-16,0 0 0 16,0 0 0-16,0 0 3 15,0 0 0-15,0 12-10 16,7 0 1-16,0 0 3 0,0 1-7 15,14 5-1-15,-7 7-3 16,6-1 1-16,1 1-2 16,7-1-1-16,13-17 5 15,1 5 4-15,6-24-3 16,7 5 2-16,-20 7-3 16,6-18 2-16,8 6-2 15,-8-7 0-15,8 1-1 16,-8-1 0-16,-13 1 0 15,6 0 0-15,1 5 4 0,6 7 3 16,-6 18 7-16,6 13 3 16,-13 18-2-16,0 6-1 15,6 6-10-15,1 7-3 16,-1-7-5-16,1-6-1 16,13-12 1-16,-6 0 0 15,6-18 0-15,1-1 2 16,6-18 1-16,7 0 3 15,-13-12-1-15,6 6 0 16,7-13-1-16,14-12 0 16,7 1-2-16,35-19 1 15,6-19-20-15,14 0-8 16,7-5-42-16,21 5-18 0,-7 0-30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16:39.906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24476 5860 236 0,'-20'6'88'0,"6"-6"-69"0,0-6 6 16,7 0 0-16,-7 0-7 15,-6-6-1-15,-1-1-3 16,-7-5 1-16,1-13-8 15,-8 7 5-15,0 5 1 0,1-12 2 16,-8 13 4-16,-13-1 0 16,0 1 1-16,-21 6-3 15,-14 6 0-15,-7 6-3 0,-13 18-1 16,-1 0-3-16,7 19 1 16,1 13-4-16,-15 23-2 15,-13-5-2-15,-8 18 0 16,1 18 0-16,14 19 3 15,20 13-5-15,21-1-1 16,21-18 0-16,34-1 2 16,42-17 1-16,48-19 1 15,35-1-5-15,14-11 1 16,20-19-11-16,35-12-3 16,21-12-22-16,-1-13-9 15,-6-18-31-15,13-13-15 16,1-11-44-16</inkml:trace>
  <inkml:trace contextRef="#ctx0" brushRef="#br0" timeOffset="405.2064">24843 5829 348 0,'7'-24'129'0,"-7"24"-100"0,7 0-4 0,-7 0-10 16,0 18-7-16,-7 7 2 15,0 18-7-15,-7 12-2 16,0 19-1-16,0 24 2 0,1 31 1 16,6 19-1-16,7 18-2 15,0-19 1-15,7 13 1 16,6 6-3-16,1-18 0 15,7-13-30-15,0-43-12 0,-1-31-106 16</inkml:trace>
  <inkml:trace contextRef="#ctx0" brushRef="#br0" timeOffset="915.2177">26751 5946 324 0,'27'-37'123'0,"-20"13"-95"0,0-1 5 0,-14 13-3 15,-7 0-8-15,-20-1-1 16,-14 13-5-16,-22 0 0 16,-19 13-9-16,-15 11-4 0,0 7 0 15,7 12 0-15,1 6 3 16,13 0-3-16,7-6-2 16,13 0-5-16,22 6 0 15,20 1 0-15,21 11 2 16,21-12-8-16,20 13-3 15,29-1-9-15,19 13-3 0,8-13 13 16,-7-11 6-16,-7-1 11 16,-14-6 7-16,-21 0 16 15,-20-6 7-15,-28 0-10 16,-21-1-4-16,-20 1-10 16,-14-6-3-16,-14 0-4 15,-1-7-3-15,1-5-7 16,-7-7-1-16,0 6-26 15,0-11-10-15,0 5-38 16,-7-6-13-16,0 12-48 16</inkml:trace>
  <inkml:trace contextRef="#ctx0" brushRef="#br0" timeOffset="1305.6117">28216 6149 312 0,'56'-43'118'0,"-36"18"-92"0,-6 1 13 0,-14 5 0 15,-14 1-14-15,-6 0-5 0,-15-1-9 16,-13 13-5-16,-15-13-3 16,-6 38-3-16,-7-1 1 0,0 19 1 15,-7 12 3-15,-7 31 4 16,0 37 2-16,21-25-1 16,14 62 1-16,20-31-6 15,35 0-1-15,28-25-2 16,21-6 1-16,27-18-7 15,34-37 1-15,35-25-26 16,21-18-8-16,7-31-32 16,14-24-11-16,13-31-62 15</inkml:trace>
  <inkml:trace contextRef="#ctx0" brushRef="#br0" timeOffset="1922.0916">21711 8337 220 0,'-124'18'85'0,"76"-11"-66"0,-1-1 12 0,35-6 3 15,1 0-11-15,13 0-4 16,6 0 1-16,22 0 1 15,27 0-11-15,35 0 1 0,21 0 0 16,20-13 0-16,56 1 3 16,41 6-1-16,48-25 2 15,49 13-2-15,35-7 0 16,55 7 1-16,34-7 4 16,28 7 1-16,48-7 1 15,-13 1-7-15,20-1 0 16,-7 0-8-16,-13 13-1 15,-35-6-11-15,-35-1-5 16,-68 19-32-16,-56 0-11 16,-49 0-117-16</inkml:trace>
  <inkml:trace contextRef="#ctx0" brushRef="#br0" timeOffset="18136.058">22251 10095 332 0,'13'24'123'0,"8"1"-95"0,7 18 5 0,-21-19-5 15,7 13-14-15,-1 19-1 16,1-1-7-16,0 19-2 0,-7 6-2 15,0 12-2-15,-7 0 1 0,0 43-1 16,7 19 2-16,0 0 3 16,0-1 2-16,6-5 3 15,1 18 4-15,0-7-4 16,0 1 2-16,7-18-9 16,6-20-4-16,-13-23-18 15,0-19-5-15,0-19-52 16,-7-30-20-16,-7-37-48 15</inkml:trace>
  <inkml:trace contextRef="#ctx0" brushRef="#br0" timeOffset="18645.8168">22071 9916 316 0,'-42'-6'121'0,"42"0"-95"0,0-6 3 0,0 6-6 15,7 0-6-15,0-1 1 16,7 7-5-16,7-6 0 15,13 6-8-15,15 0 1 0,27 0 1 0,21 0-1 16,20 6-1-16,21 7-3 16,-6-1-2-16,-1 6 1 15,0 7 1-15,1 12-1 16,-15 12 2-16,-13 19-2 16,-21 12 2-16,-28 18 0 15,-20 0 1-15,-21 1 0 16,-21-1 0-16,-21 0-2 15,-7 13-2-15,-13 18-2 16,7-6 1-16,6-12 1 16,7-7 2-16,14-6-1 15,21-18-1-15,21 0 1 16,27-12-1-16,21-1 0 16,14-5 0-16,14-1-16 15,7-5-6-15,20 5-20 0,28 1-6 16,7 5-52-16,-7-5-23 15,0-13 12 1</inkml:trace>
  <inkml:trace contextRef="#ctx0" brushRef="#br0" timeOffset="19050.8486">24366 9849 416 0,'7'6'154'0,"7"19"-120"0,-1 18 1 15,-13-19-5-15,0 19-19 16,0 43-1-16,-6 25-6 16,-8 24-1-16,-7 25-1 15,-7 43-4-15,1 24 1 0,6-24-1 16,7-13 0-16,7-11-14 0,7-26-4 15,7-24-32-15,14-24-12 16,13-56-48-16,15-18-21 16,-1-25 18-1</inkml:trace>
  <inkml:trace contextRef="#ctx0" brushRef="#br0" timeOffset="19562.0071">26523 10519 312 0,'27'-62'118'0,"-13"19"-92"0,0-12 13 16,-14 37-2-16,-7-19-14 15,-7 6 0-15,-13 0-12 16,-22 0-4-16,-13 7-4 16,-14 12 0-16,-14 12 0 0,0 18-1 15,0 7-2-15,-6 5-2 16,-1 13 1-16,0 13 1 16,14-1 0-16,14 0 0 15,20 1 2-15,29-1-3 0,27 0 0 16,20 1 1-16,15-1 0 15,13 6-3-15,7 1 0 16,7 12-5-16,1-1 0 16,-8 1 4-16,-14 0 4 15,-13 6 1-15,-21-7 2 16,-14 1 11-16,-21-18 6 16,-14-1-8-16,-13-6-4 15,-7 0-5-15,-21-12-3 16,-7-6 1-16,-7-7-1 15,0 1-11-15,0-13-5 16,14-6-17-16,7-6-6 0,14-12-26 16,20-6-11-16,14-13-54 15</inkml:trace>
  <inkml:trace contextRef="#ctx0" brushRef="#br0" timeOffset="19936.4237">27629 10242 308 0,'48'-49'115'0,"-34"31"-89"0,0-1 5 0,-14 13-3 16,-14-6-14-16,0-1-3 15,-7 1-9-15,-13-6-1 16,-22 5-1-16,-20 13 0 0,-20 19 0 16,-1 30 0-16,0 31 0 15,0 31 0-15,7 11 2 16,7 20 14-16,14 30 7 16,21 12 2-16,27-12 2 15,28-12-13-15,28-18-3 16,34-26-7-16,55-23-1 15,21-26-3-15,21-36-1 16,42-31-34-16,13-31-15 16,0-30-51-16,0-19-23 0,-13-12-6 15</inkml:trace>
  <inkml:trace contextRef="#ctx0" brushRef="#br0" timeOffset="20462.0504">22907 12688 260 0,'-48'13'99'0,"27"-7"-77"0,-6 6 2 0,6 0-4 16,0 1-9-16,0-1 1 16,1 6-3-16,6 1 2 0,21 5-6 15,13 1-1-15,29-7 0 0,13-5 2 16,28-13 1-16,41 0 3 16,49-19 1-16,20 1-1 15,63-1-1-15,34-5 8 16,42-7 4-16,34-6-5 15,56-6 1-15,13-12-10 16,49 0-4-16,-21-19-2 16,28 12 1-16,-35 7-3 15,-7 0-2-15,-41 36-69 16,-42 1-31-16,-62 18-45 16</inkml:trace>
  <inkml:trace contextRef="#ctx0" brushRef="#br0" timeOffset="74328.1302">24076 13954 180 0,'13'19'68'0,"-6"-1"-52"0,14 7 3 0,-14-7 1 0,7 13-12 16,6 6-4-16,1 6-3 15,7 12 1-15,6 1-1 16,8 5 8-16,6 7 6 0,8-7 8 15,6 7 6-15,7 12-5 16,0-1-2-16,0 20-1 16,0 5-1-16,-6 7-5 15,-1-7 1-15,-7 1-3 16,0-1 0-16,8 1-5 16,-8-7 0-16,-7 13-5 15,1-1 0-15,-8-11-1 16,1-7-2-16,-8-12 1 15,-6-19 1-15,-1-12-3 0,-6-12 0 16,0-12 3-16,-7-13 1 16,7-30 1-16,-1-38 2 15,8-23-1-15,6-14 0 16,8-36-1-16,-1-43 2 16,8-18-5-16,-1-19-1 15,1 0 0-15,6-25 2 16,7 1 1-16,7 24 1 15,0 18-5-15,0 31 1 16,-6 25 0-16,-8 25 0 16,-14 36-3-16,-6 31 0 15,-7 37-16-15,-8 24-7 0,-6 13-106 16</inkml:trace>
  <inkml:trace contextRef="#ctx0" brushRef="#br0" timeOffset="75394.1024">26073 16032 212 0,'14'18'79'0,"-14"-6"-61"0,7 7 6 0,-7-13-2 15,0 0-10-15,7 6 1 16,0-12-2-16,0 7 1 16,0-7-6-16,0-7 7 0,0-11 4 15,6-13-5-15,8-12 1 16,7-12-2-16,6-19 1 15,15-6-4-15,6-18-3 16,7-37-2-16,7-31 0 16,0-12 0-16,-6-1 1 15,-1-11-2-15,7-19 1 16,-7 18-2-16,7 25-1 0,-6 31 5 16,-8 18 1-16,-14 25 2 15,-6 18 2-15,-7 19 4 16,-8 12 1-16,-6 25-8 15,0 12-2-15,0 12-5 16,0 6-1-16,6 13 1 16,1 18 0-16,7-7 0 15,6-11 2-15,15-6-3 16,6-13 0-16,7-19 1 16,14-5 2-16,-7-37-1 15,7-13 2-15,14 0-2 16,7-18-1-16,0-6 1 15,0 12-1-15,-14 19 0 16,-14 24 0-16,-7 37 2 0,-14 37 3 16,-6 24 2-16,-15 56 3 15,1 67-5-15,-7 44-3 16,0 42-1-16,-1 19-1 16,8-18-9-16,6-13-2 15,8-19-21-15,6-30-9 16,1-24-58-16,6-38-25 15,-7-42 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20:14.348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21725 6966 140 0,'-14'-6'52'0,"7"0"-41"0,1 6-2 16,6 0-5-16,-14 0-7 15,0 0 0-15,-7-6-1 16,-6 0 3-16,-8 0 0 15,0 0 14-15,-6-7 8 0,-1 1 5 16,1 0 2-16,-1-1-13 16,-6 1-4-16,-7 6-3 15,-1 0 2-15,-6 6-5 16,-14 0-1-16,-14 0 2 16,-6 6 3-16,-8-6-2 0,7 0-2 15,0 0 0-15,1 6 1 16,-1 6-1-16,-7-12 0 15,-6 7 1-15,-8-7 3 16,-6 0 0-16,13 0 2 16,7 0-6-16,14 0-1 15,1 0-2-15,-1 0-2 16,-7 6 1-16,-7 0 1 16,1 0-3-16,-8 6 0 15,0 1 1-15,8 5 2 16,6 7-1-16,7-1 2 15,0 13-2-15,7-12 2 0,0 11 0 16,7 1 1-16,0 13-2 16,7 11-2-16,7 0 5 15,13 7 4-15,8 6-5 16,6 6-2-16,15-7-1 16,-1 1-1-16,7-6 0 15,7-1 2-15,7 1-1 16,0 6-1-16,0 0 3 15,0 5 0-15,0 14 1 16,7 11 0-16,7-12 2 16,0 0 1-16,13-5-3 15,1-8-1-15,7-5 1 16,6-6 0-16,7-1-2 16,8 1-2-16,-1 0 1 15,7-1 1-15,7 1-1 0,14-1-1 16,14 7 3-16,14 0 0 15,-1 6-1-15,1-13-2 16,0-5 1-16,-8-1 1 16,15-5-1-16,13-1-1 15,14-6 3-15,7 6 0 16,-7-18-1-16,1 0-2 16,20 0 1-16,13-6-1 15,1 6 2-15,0-7 1 16,-1-5-4-16,29-7-1 15,6 1 1-15,-6 5 0 16,-1-5 1-16,14-7 0 0,7 7 0 16,-7 5 2-16,1-5-1 15,6-1 2-15,62 1-2 16,-27-1-1-16,-21 0 1 16,13 1-1-16,1-7 4 15,-14 7 2-15,-14-19-2 16,21 0-1-16,14 0-1 15,-28 0-2-15,0-19 5 16,28 1 1-16,-8-1-2 16,-20-11-3-16,0-1 0 15,21 0 1-15,-14 0-1 16,-21-6-1-16,7-6 3 16,8 0 0-16,-8 0-1 15,-21-6 1-15,-7 0-2 16,1-12-1-16,-1-1-4 0,-6-30 0 15,-28 12 4-15,-14-18 2 16,-21-1-3-16,-13-5 1 16,-8 12 0-16,-13 6 0 15,-14 0 2-15,-7-13 1 16,-7-5-4-16,-20-13 1 16,-15 0-2-16,-20 7 0 15,-14 5 0-15,-21 19 0 16,-13-12 2-16,-15 12 0 15,-13 6 0-15,0-19 2 16,-14-5-1-16,-14 6-1 16,-21-7 1-16,-27 7-1 0,-21 12-3 15,7 12 0-15,0 0 2 16,-21 7 0-16,-27-1 3 16,-8 0 1-16,8 7-1 15,-14 6-2-15,-28-7-2 16,14-5 1-16,-7 5 1 15,-14-18 0-15,-14 13 0 16,14 5 0-16,7-12 0 16,-27-5 0-16,-1 23 0 15,14 7 0-15,-27 6 2 16,-14-6 3-16,20 12-4 16,-20 0-3-16,-7 13 1 15,13 5 0-15,-6 7-2 16,-7 6 2-16,21 6-1 0,-1 0-2 15,-13 12-13-15,20 6-4 16,15 1-16-16,-8-1-4 16,-6 13-60-1,20 18-68-15,-14-6 49 16</inkml:trace>
  <inkml:trace contextRef="#ctx0" brushRef="#br0" timeOffset="3543.2529">22285 6862 112 0,'0'-6'44'0,"0"12"-35"0,-7-6 23 0,7 0 6 0,0 0-9 16,0 0-2-16,0 0-14 15,-7 0-3-15,7-6-6 16,0 0-3-16,0 0 2 0,0-1 0 16,0 1 1-16,0 0 4 15,0 6 3-15,0-18-2 16,0 5 2-16,0 7-4 16,0-12 1-16,0-1-1 15,0-5 1-15,0 5-2 16,0 1-1-16,-7-1-3 15,0 1 1-15,-6 6 4 16,-1-1 4-16,0 7-4 0,-7-6-2 16,1 6 2-1,-8 6 2-15,-7 6-4 0,1 12-1 16,-8 7 2-16,-6 12 1 16,-7 6-1-16,-8 0-1 15,8 6-3-15,0 6 1 16,6-12-2-16,15 7 2 15,20-7-4-15,21-7 0 16,21 1 3-16,20-6 1 16,21 0-4-16,14-13-1 15,21-5-13-15,20-13-2 16,21 0-8-16,7 0 1 16,0-7-22-16,-6-5-11 15,6 6-44 1</inkml:trace>
  <inkml:trace contextRef="#ctx0" brushRef="#br0" timeOffset="4564.8958">23999 7188 148 0,'-20'18'55'0,"13"-12"-43"0,0 7-10 15,0 5-5-15,7-18-47 0,0 18-17 16,0-18 23-16,0 7 12 15</inkml:trace>
  <inkml:trace contextRef="#ctx0" brushRef="#br0" timeOffset="5224.0878">23958 7286 204 0,'0'0'77'0,"0"0"-60"0,7 0 4 0,-7 0-3 16,7 0-9-16,0 0-3 16,7 0-1-16,-1-6 1 15,8 6-3-15,0-12 0 0,7 5 3 16,-1-11 6-16,8 0 2 0,-1-1-5 15,15-5-3-15,-1-1 1 16,0-6 0-16,1-6-6 16,6 0 0-16,0 1-3 15,-6-20 0-15,-8 7 4 16,1 0 1-16,-8 0-1 16,1 6-2-16,-7 0 3 15,-1 6 0-15,-6 6-1 16,0 7-2-16,-1 11 1 15,-6 1-1-15,0 24 2 16,-7 1 1-16,0 11 1 16,0 13 2-16,-7 6-3 15,0 12 0-15,-7 1 1 16,0 11 0-16,0 1-5 16,0 6 1-16,0-1 0 15,0 1 0-15,0 0 0 0,7-19 2 16,0-6-1-16,0-6-1 15,0-6 1-15,0-6-1 16,-6-13-3-16,-1-5 2 16,-7-26-4-16,0 7 1 15,-7-24-3-15,-6-1 0 16,-8-6 1-16,0-6 2 16,-6 12 2-16,0-6 1 15,-1 0-2-15,1 7 2 16,-1-1-4-16,8 6-1 15,-1 7 0-15,0 0 2 16,8 5-1-16,-1 7 4 0,7-12-2 16,1 11 1-16,6 7 2 15,7 0 0-15,7 0 0 16,7 7 2-16,0-1-1 16,13 6 2-16,8 0-2 15,7 1-1-15,6-7-2 16,8 0 1-16,6 0-1 15,7 0 0-15,7-6-7 16,0-6-4-16,7 0-95 16</inkml:trace>
  <inkml:trace contextRef="#ctx0" brushRef="#br0" timeOffset="5690.0275">26453 6487 204 0,'-27'-49'77'0,"20"43"-60"0,7-7-27 0,-7 7-16 16,0 0-54-16,-7 0-21 15</inkml:trace>
  <inkml:trace contextRef="#ctx0" brushRef="#br0" timeOffset="6439.7647">26357 6407 192 0,'20'19'74'0,"-13"-7"-58"0,7 19 5 0,-7-13-3 16,0 0-7-16,0 7-1 15,0 12 0-15,-7 6 1 16,0 6-5-16,-7 0 0 0,0 0 4 15,0 1-6-15,-7-1 0 16,0 0-2-16,1-6-2 0,6-6 1 16,0-6 1-16,0 5 3 15,0-17 4-15,0-1-2 16,0-5 1-16,7-13-5 16,-7 0-2-16,-7-7 0 15,1-5-1-15,-1 0-3 16,-7-19 2-16,0 7 3 15,1-7 1-15,-1-6-4 16,7-6-1-16,0-6 1 16,7-13 2-16,7 1 2 15,7-1 1-15,7 1-5 16,7 12-1-16,6-19 1 16,8 13 2-16,0 12-2 15,6 6 0-15,7 6 1 16,1 7 2-16,-1 5-1 0,1 13-1 15,6-6-2-15,-7 12 1 16,1 12 1-16,-1-6 0 16,0 7 2-16,-6 5 1 15,-8 0-1-15,1 7 1 16,-7 0 2-16,-8 5 2 16,-6 1 3-16,-7 12 1 15,-7-18-5-15,-14 5-2 16,-6 7-2-16,-1-12 1 15,-7 12-4-15,-6-7 0 16,-8 7 1-16,8-12 0 16,-8 12 0-16,8-13 0 0,6-5-3 15,7 5 2-15,7 1 1 16,7 0 2-16,14-1-1 16,7 1-1-16,7-1 1 15,0 1-1-15,-1 6 0 16,1 5 0-16,0-17 0 15,-7 5 0-15,-1 1 0 16,-13 0 2-16,-6-1-1 16,-8 1-1-16,-14-1 1 15,-6 1-1-15,-8 0 0 16,1-7 2-16,-8 0-6 16,1-5 1-16,-1-7-10 15,-6-6-4-15,0 0-73 16,0 0-72-1,-1 0 44-15</inkml:trace>
  <inkml:trace contextRef="#ctx0" brushRef="#br0" timeOffset="34219.6423">11992 10586 96 0,'0'7'38'0,"-7"-7"-29"0,7-7 3 0,0 7 3 16,0 0 4-16,0-12 3 16,0 6-3-16,0-12 1 15,0-1-5-15,0 1 1 16,0-7-9-16,0 0 2 0,0 1 4 16,0-1 2-16,0-5 0 15,0 5-1-15,-7-6-1 16,0 7-1-16,0-7 2 15,1 6 2-15,-8 1-1 0,0 5-3 16,0 1 0-16,0-1-5 16,7 1 1-16,-13 0-5 15,6-1-2-15,0 1 2 16,0-1 2-16,0 1 2 16,0-1 3-16,-6-5-1 15,-1-1 0-15,0 1-1 16,-6-1 0-16,-1 0 0 15,0 7 2-15,-20 0-3 16,-7 5 1-16,-1-5-3 16,-6 6 0-16,-7 5-3 15,0-11 1-15,0 6-2 16,7 6 2-16,-1-13 0 16,1 7 1-16,-7 6-5 15,7 0-1-15,-28 6 1 0,0-7 2 16,0 1 0-16,0 0-1 15,0 0 1-15,7-6 1 16,1-1-3-16,5-5 0 16,1 6 3-16,-6-1 1 15,5 1-4-15,-12 0 1 16,-1 6 0-16,-7-1 2 16,0 7-1-16,7 0-1 15,7 0-2-15,-7 7 1 16,14-1 1-16,7 6 2 15,-14 7-3-15,7-1 0 16,0 0 1-16,-14 1 2 16,7-1 1-16,14 1 1 0,-14-1-2 15,7 1 1-15,7 5-2 16,0 7-1-16,7-13-2 16,7 7 1-16,-1-1 1 15,8 1 0-15,-7-6 0 16,13 5 2-16,1-5-1 15,-1-1 2-15,8 0-7 16,6 7 1-16,-14 6 3 16,15-7 4-16,-1 7-6 15,7 6 0-15,1 6 2 16,-1 12 2-16,0-12 0 16,7 13 1-16,-6-1-2 15,13-6 2-15,-7 0-4 16,0 0-2-16,-7 7-1 0,14-7 3 15,7-6 0-15,0-6 1 16,7-6 0-16,7-1 0 16,0-11-3-16,7 11 2 15,-1-11 3-15,15-1 1 16,0 1-4-16,-1-7 1 16,8 0 0-16,6 7 0 15,-13-7 0-15,-1 0 0 16,1 1 0-16,-1-1 0 15,1 0 0-15,-1 7 2 0,15-13-3 16,-15 6-2-16,15 7 2 16,-1-1 2-16,7 0 2 15,15 1 3-15,-15-1-5 16,7 1-3-16,7-1-2 16,0-6 3-16,0-5 2 15,1-14 2-15,6-5-4 16,-14-6-1-16,14-1 3 15,14 1 1-15,0 6 0 16,6 5-2-16,8 7 1 16,-21 0 1-16,7 0-1 15,-7 0-1-15,-7 0 1 16,0-12-1-16,7 6 0 16,-7-6 0-16,7 6 0 15,14-13 0-15,-1 19 0 0,1-18 2 16,-7 18-1-16,0-19-1 15,7 7 1-15,-21-7 1 16,0 1-3-16,14 0 0 16,-7-1 3-16,6 1 1 15,8-1-4-15,-7 1-1 16,0-1 1-16,0-11 0 16,-14 11 1-16,0-11 2 15,-7 5-1-15,-7-6-1 16,0-6 1-16,-6 0 1 15,-1 1-1-15,0-7-1 16,1-13-2-16,-1 1 1 16,0-7 3-16,-13 1 1 0,-8-7-4 15,1 13 1-15,-7 0 2 16,-8 6 3-16,-6 12-2 16,-14 0-2-16,0-6 0 15,-14 12-1-15,-6 0 2 16,-1 1 1-16,-7-1-4 15,-6 6 1-15,-1-12 0 16,0 7 0-16,1 5 0 16,-1-6 0-16,1 7-3 15,-8 5 2-15,8 7-1 16,-8 6 0-16,-13 6-3 16,0 12-1-16,-8 1-2 15,1-1 0-15,-7 0-11 16,7 0-3-16,7-5-23 0,6-1-12 15,1 12-84 1,6-18-38-16,-6 0 93 16</inkml:trace>
  <inkml:trace contextRef="#ctx0" brushRef="#br0" timeOffset="59080.7388">20419 11453 52 0,'20'31'22'0,"-13"-13"-18"0,0 7 0 0,-7-13-2 16,7 0 4-16,0 7 6 16,0-1 9-16,7-12 5 15,0 7 1-15,-1 5 1 16,1-12-2-16,-7 0 1 16,0 7-6-16,0-1-1 15,0-6-11-15,0 0 6 0,0 0 2 16,0 1-3-16,0-1 2 15,-7 0-3-15,0-6 0 16,0 0-3-16,0 6-1 16,0-6 1-16,0 0 1 0,0 0 1 15,0 0 0-15,0-6-2 16,0 0 1-16,0-7-4 16,-7 1 1-16,0 0 1 15,0 0 5-15,-7-7-4 16,0 1 2-16,-7-1-5 15,1 1-2-15,-1-13 0 16,0 6 1-16,1 1-1 16,-1 5 2-16,0 1 0 15,-7 0 3-15,1-1-3 16,-1 7 1-16,0 0-5 16,1-1 0-16,-1 13-1 15,1-12 1-15,-1 6 2 16,-7 6 2-16,1-13-3 15,-8 7-1-15,-13 6-1 16,7 0-2-16,-8 0 1 0,-6 0 1 16,0 0 1-16,0 0 1 15,-1 0-5-15,1 0 1 16,0 6 0-16,7 7 0 16,13-13 0-16,-20 18 2 15,-7-12-1-15,0 7-1 16,0 5-2-16,6 1 1 15,1-1-1-15,7 0 0 16,13 1 4-16,-6 5 1 16,0 1 1-16,6 6 0 15,8 6-7-15,6 0-2 0,0 6 2 16,8-7 1-16,6 7 2 16,0 7 2-16,7-14-3 15,7 14 0-15,7 5 1 16,0 6 2-16,0 7-1 15,7 6-1-15,-1 0 1 16,1-1-1-16,0 1 2 16,7-6 3-16,-1-7-2 15,8 1-2-15,0-7 0 16,6-6-1-16,8 0-3 16,-1 0 2-16,-6 1-1 15,6-1 0-15,1 0 4 16,-1 0 3-16,1-6-2 15,-1 6 0-15,1-12-1 16,6 0 1-16,1 0-2 0,6-6 2 16,7-7-2-16,7-5 2 15,28-7-2-15,0-12 2 16,-7-6-4-16,-1-13 0 16,-6 1 3-16,0-7 1 15,-14-5-1-15,-6-7-2 16,-8-6 1-16,0-7-1 15,1 1 2-15,-1 0 3 16,-7-6-2-16,1 0 0 16,-8-1-1-16,-6-5-2 15,-1-1 1-15,-6-11 1 16,-7-20-3-16,-1-5 0 0,-6-13 1 16,0 19 0-16,0 0 0 15,0 6 2-15,0 0-3 16,-8 6 0-16,-6-6 1 15,-13 6 2-15,-8 0-1 16,-14 0 2-16,-6 7-4 16,-8 17-2-16,1 1-1 15,0 6 3-15,-1 18-5 16,1 6 2-16,-7 7-3 16,6 6 2-16,-6 6-13 15,0 6-3-15,-8 12-18 16,-6 6-7-16,-7 1-42 15,7 11-19-15,0-5-20 16</inkml:trace>
  <inkml:trace contextRef="#ctx0" brushRef="#br0" timeOffset="60898.0327">22665 12572 104 0,'-27'0'38'0,"13"0"-29"0,-14 0-10 0,14 0-6 16,-6 0-19-16,-1 0-9 16,0 0 10-16,-6 0 6 15,6 0 25-15,0-13 13 16,0 13 13-16,1 0 5 15,6 0-19-15,0 0-8 16,0 0-5-16,0 0-1 16,7 0 4-16,0 0 3 15,1 0 0-15,-1 0 3 16,0 0-1-16,0 0 2 16,-7 0 1-16,0-6-1 15,0 6-7-15,0 0 4 0,1 0 1 0,6 0 5 16,0 0 3-16,7 0-9 15,0 0-4-15,0 0-5 16,0-12-3-16,7 6 1 16,0 0-1-16,6-1 2 15,8 1 3-15,0 0 7 16,7 0 2-16,6 0-1 16,8 0 2-16,6-7-8 15,7 7-2-15,1 0-5 16,-1 0-1-16,-7 0 1 15,1 0 2-15,-8-1 1 16,1 7 3-16,-8-6-3 16,1 6 0-16,-8-6-1 0,1 6 1 15,-7 0-4-15,-7 0 0 16,-1 0 3-16,-6 0 1 16,-7 0-1-16,0 0 1 15,0 0-2-15,-7 6 2 16,-6 0-2-16,-1 7-1 15,0-7 1-15,0 6 1 16,0 0-6-16,-6-5 1 16,-1-1-4-16,0 0 2 15,0 0-4-15,1 0 1 16,-1 0 6-16,0 1 3 16,0-7 1-16,1 6-2 15,-8 0-2-15,7 6-1 16,1-12-1-16,-1 6 3 0,0 7-7 15,0-7-2-15,8 6 6 16,-1 6 3-16,7-11 0 16,7 5 0-16,0 6-8 15,7-12-4-15,7 7-24 16,13-1-9-16,15-18-49 16</inkml:trace>
  <inkml:trace contextRef="#ctx0" brushRef="#br0" timeOffset="94421.6754">8266 15847 24 0,'7'0'11'0,"-14"0"-9"0,7 0-11 0,0 0-4 16</inkml:trace>
  <inkml:trace contextRef="#ctx0" brushRef="#br0" timeOffset="96343.4236">8183 15786 132 0,'-20'6'52'0,"6"0"-41"0,-7 0 13 0,7 0 5 0,0 7-11 16,0 5-2-16,-6 7-5 15,-1 6-2-15,0-7-5 16,1 7-3-16,13 0 2 0,-7-1 0 15,0 1 3-15,0-6 6 16,-7-1 4-16,8 7 3 16,-1-13 1-16,0-12-3 15,0 7 0-15,-7 5-3 16,1-12 1-16,-8 7-6 16,0-1-3-16,1-6 1 15,-8 0 2-15,-6 0 2 16,-1-6 1-16,8 0-2 15,-1 7 1-15,-6-7-2 16,6 6 0-16,-6 0-3 0,6 0 1 16,0-6 0-16,1 0 1 15,6 0-2-15,1 6 1 16,-1-6-4-16,0 6-2 16,-13 0 0-16,6 7 1 15,1-1 1-15,-8 0 1 16,1 7 2-16,-1 5 1 15,-20-5-3-15,7-1-1 16,-1 7 1-16,1 5 2 16,-14-11-5-16,7 12-1 15,6-1 4-15,8 1 2 16,0 0-5-16,-1 0 0 16,15 5-1-16,-1 1 0 0,7 6 2 15,1 13 1-15,-1-7-1 16,14 12 1-16,-6-18 0 15,6 13 1-15,-7-7-2 16,14 0-2-16,7 0 1 16,0-12-1-16,0 0 4 15,7 0 2-15,7 0-2 16,-7-7-1-16,7 1-1 16,-1-6-2-16,8 5 1 15,0-11 1-15,7-1-1 16,6-5-1-16,8 5 1 15,-1-6 1-15,7 1-1 16,-6-1-1-16,6 0 1 16,8 0 1-16,-1 1-1 0,7-1 2 15,-13 0-2-15,6 1 2 16,-7-1-2-16,8 6-1 16,-8-11 1-16,-7 5 1 15,15-12-1-15,6 0-1 16,14 0 1-16,-7 0 1 15,14-12-1-15,7 5-1 16,-7 7 1-16,7-12 1 16,-7 6-1-16,-7 0 2 15,-7 0-4-15,7-1 0 16,-14 1 1-16,7 0 0 16,7 0 0-16,0 0 0 0,7 6 0 15,0 0 0-15,7 0 0 16,-7 0 0-16,0 6 0 15,-7-6 0-15,0 0 0 16,0 0 0-16,7 0 0 16,7 0 2-16,0 0-3 15,20 0 0-15,-6 0 1 16,-7 0 0-16,-14 6 0 16,-7 0 0-16,0 0-3 15,-7 1 2-15,0-7 1 16,7 6 2-16,-14-6-1 15,14 0-1-15,21 0 1 16,-21 0-1-16,14 6 0 16,7 0 2-16,-21 6-3 15,7-5 0-15,7 5 1 0,-21 6 2 16,7-12-1-16,14 7-1 16,-7-13 1-16,13 6-1 15,8-6-3-15,0 12 2 16,0-12 1-16,-21 6 0 15,6-6-3-15,-6-6 2 16,0 6 3-16,0-18 1 16,7-1-1-16,7 1-2 15,-7-1 1-15,0-11 1 16,-1 5-3-16,-12 0 0 16,-8 1 1-16,0-13 0 15,-7 6 0-15,7-6 2 16,-27 7-1-16,-1-1 2 0,-6 0-2 15,-1 0-1-15,1-5 3 16,-8-1 0-16,1 6-4 16,-21-6 1-16,0 6 0 15,0-5 0-15,-7-1 0 16,-7 0 0-16,0-6 0 16,0 6 0-16,-14 0-3 15,1 0 2-15,-8 0-1 16,-7 0 0-16,1-6 2 15,-8 13 0-15,1-1 0 16,-21 0 0-16,6 7-3 16,-6 5 2-16,-7-12 1 15,-7 7 0-15,0-1-3 0,0 1 2 16,7-7 1-16,0 12 0 16,6-17-3-16,1 5 2 15,-7-6 1-15,-7 0 2 16,-7-6-3-16,-7 0 0 15,-7-6 1-15,1 6 2 16,-15 0-3-16,14 6 0 16,0 6 1-16,8 1 0 15,-1-7 0-15,-21 6 0 16,-6 0 0-16,-1 7 0 16,1-7 0-16,6 6 0 15,7 7 0-15,1-7 0 16,-8 1 0-16,14 5 0 0,-27 1 0 15,13-1 0-15,-20 7 0 16,20 0 0-16,1 6 0 16,6-7 0-16,0 7 0 15,1-12 0-15,-8-1-3 16,-7 1 2-16,1 6 1 16,-1 5 0-16,15 1 0 15,-15 6 0-15,21 6-3 16,-20 7 2-16,-7-1 1 15,-1 6 2-15,1 1-3 16,-15 12 0-16,29-13-1 16,-8 13 0-16,15 0-3 15,-1-1 1-15,-14 13 0 16,1 13 2-16,-8-1-1 0,8 13-1 16,13-7-6-16,14 7-2 15,1-1-11-15,12-11-5 16,15 5-21-16,-14 0-8 15,21-5-76 1,0-1-51-16,6 0 78 16</inkml:trace>
  <inkml:trace contextRef="#ctx0" brushRef="#br0" timeOffset="136021.5609">26191 14667 172 0,'-21'13'66'0,"14"-7"-52"0,7-6 6 0,0 0-3 16,0 0-10-16,0 0-4 15,0 0-2-15,0 0-1 16,0 0 0-16,0 0-3 0,0 0 0 15,0 0 15-15,0 0 8 16,-7 6 4-16,7-6 3 16,0 0-15-16,0 0-5 15,7 6 2-15,0-6 4 16,7 6-5-16,0 6 0 0,6 13 0 16,1 18 2-16,-7-6 1 15,14 61 3-15,6 7 4 16,8 12 3-16,-1-13-2 15,8 19-2-15,-1-12-7 16,-7 24-4-16,1-12-6 16,-1 0 0-16,-6-13-13 15,-7-11-7-15,-1-7-42 16,-6-37-20-16</inkml:trace>
  <inkml:trace contextRef="#ctx0" brushRef="#br0" timeOffset="139474.4873">26087 14950 116 0,'7'12'44'0,"0"-6"-35"0,0 1 3 0,-7-1 0 16,7 0-10-16,0 0-1 15,7 0 1-15,-1-6 1 16,8-6 14-16,0 0 8 0,0-6 5 16,-1-1 2-16,-6 1-17 15,0 0 4-15,0-1 4 0,-7 1-6 16,0 0-2-16,-7 6-6 16,0-13-1-16,-7 7-5 15,0 6-2-15,-7-13 0 16,0 7-1-16,0 0 0 15,0 0 2-15,-6 5-3 16,6 1 0-16,0 0 1 16,-7 0 0-16,1 0 0 15,-1 0 0-15,0 6 0 16,0 0 0-16,8 6 0 16,-1 0 0-16,-7 6-3 0,7 1 0 15,0-1 2-15,1 0 0 16,-1 0 3-16,0 7 3 15,7-13-2-15,0 6-2 16,7-12 0-16,0 0 1 16,0 0 1-16,0-12 3 15,7 6-1-15,0-6 0 16,0-7-3-16,7-5-2 16,-1-1 1-16,1-6 1 15,0 0-1-15,0 1 2 16,0-1-2-16,0 6-1 15,-8 7 1-15,1 0-1 16,0-1-3-16,0 1 2 0,0 5 1 16,7 7 0-16,0 6-3 15,7 6 2-15,-1 7 3 16,8 5 1-16,0 19 3 16,6-12 3-16,8 11-4 15,6 7-3-15,7 7-1 16,1-1-1-16,-8-6-16 15,-7-6-6-15,1-19-42 16,-8 1-16-16,8-7-21 16</inkml:trace>
  <inkml:trace contextRef="#ctx0" brushRef="#br0" timeOffset="140465.2726">27034 13506 200 0,'-21'-6'77'0,"15"-1"-60"0,-8 1-5 16,7 0-4-16,0 0-9 16,-7 0 0-16,0-6 1 15,0-1 2-15,1 1-1 16,-1 0-1-16,0-1 3 0,-7-5-2 0,0 0 2 15,1-1-4-15,-1 1-2 16,0-1 4-16,0 1 1 16,-6-1 4-16,-1 7 3 15,1 0-4-15,-8-1-1 16,0 1 0-16,-6 6 0 16,-7 0 2-16,-1 0 1 15,1 0-6-15,-8 6 0 16,1 0-1-16,7 6 2 15,-1 6-1-15,1 6-1 16,0 1 1-16,6-1-1 16,1 7 0-16,-1 6 2 0,1-1 1 15,-8 7 1-15,8 0-5 16,-1 6 1-16,1 0 2 16,-1 6 1-16,8 7-4 15,6-13-1-15,7 12 1 16,8 6 0-16,6 13 1 15,7 0 2-15,7 6-1 16,13 6 2-16,8-19-2 16,7 1 2-16,6-6-2 15,1-7 2-15,6-6-4 16,7-6 0-16,7-12 3 16,8 0 1-16,6-13-4 15,7-6 1-15,0-6 0 16,-1-12 2-16,-6-6 3 0,-6-13 4 15,-1-5 0-15,-7-20 0 16,-7-17-5-16,-6-13-1 16,-1-6-1-16,-13 0 1 15,-8-19-2-15,-6 7 2 16,-7-13-4-16,-14 7 0 16,-7-1 1-16,-14 7 2 15,-13 18-6-15,-15-6-1 16,-20 19-16-16,-14 11-6 15,-21 19-44-15,-6 19-16 16,-8 18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23:16.068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3393 7206 92 0,'14'-18'35'0,"-14"18"-27"0,0-6 33 16,0 6 13-16,0 0-11 16,-7 0-4-16,0 6-12 15,-7 0-5-15,7-6-12 16,0 0 7-16,0 0 3 0,0 0-2 15,0-6 2-15,0 0-2 16,-6-1-2-16,-1 1-4 16,0 0-2-16,-7 0-2 15,0 0 0-15,1 0-4 16,-8 0-1-16,0-1 5 16,-6 1 3-16,-1 0 0 15,-6-19 1-15,-8 7-2 16,1 0-1-16,0-7-3 0,-1 7-1 15,-6-19-3-15,-7 0 1 16,6-6-2-16,1 0-1 16,7 12 5-16,-14-6 4 15,-1 0-5-15,-6 7 0 16,0-1 0-16,-21 6 2 16,7-5-3-16,7 5 0 15,7 7 1-15,-14-7 0 16,14 0 2-16,-14 7 1 15,14-1-6-15,0 1-2 16,0-13 4-16,-14 13 5 16,0-1-6-16,0 7-1 0,-21 6-1 15,14 6 2-15,-6 6-1 16,13 6 2-16,7 1-7 16,-7 5 1-16,7 7 1 15,13-7 3-15,-6 1 0 16,-7 11-1-16,7-5 1 15,7 6-1-15,0-1-3 16,6 1 2-16,1 0 1 16,27 6 0-16,-6-7-5 15,13 7 1-15,0-6 2 16,14 0 3-16,7 0-2 16,7-1 0-16,7 1 1 15,7 0 2-15,7-7-3 0,-1 7 0 16,22 6 1-16,-8-13 0 15,1 7-3-15,13 6 2 16,-7 6 1-16,-6-6 2 16,13 0-3-16,7 6 0 15,-13-6 1-15,27 6 0 16,13 0 0-16,15-6 2 16,-14 6-1-16,14-19-1 15,-14 7 1-15,-1-6-1 16,8 5 0-16,-14-5 0 15,14 0 0-15,7-1 0 16,-1-5 0-16,8 5 2 16,-35-18-3-16,35 7-2 0,-22-13 2 15,8 0 2-15,7 0 0 16,-7 0 2-16,13-19-4 16,-6 1 0-16,14-1 1 15,-15-5 0-15,1-13 0 16,0 0 0-16,-28-12 0 15,0 6 0-15,7-19 2 16,-21 7 1-16,0 6-1 16,-14-13-2-16,1 7 1 15,-28 0 1-15,-15 6 1 16,-12 5 1-16,-15 1-5 16,-14 7 1-16,-6 5 0 15,-15 6 0-15,-6 7-11 16,-35-1-3-16,-6 1-35 0,-1-7-13 15,-13-5-80 1,13-7-58-16,-34 0 83 16</inkml:trace>
  <inkml:trace contextRef="#ctx0" brushRef="#br0" timeOffset="5825.1081">24048 8005 108 0,'-14'12'44'0,"7"-5"-35"0,0 5 16 0,7-12 4 16,-7 18-8-16,-7-18-1 15,8 6-1-15,-8 7 2 16,7-7-11-16,0 12 5 0,0-18 3 15,0 6 1-15,7-6 1 16,0 0 0-16,0 0 0 0,0 0-5 16,0 0 1-16,-7 7-3 15,7-7 2-15,-7 0-2 16,7-7 0-16,0 1 1 16,0 0 2-16,0-12-1 15,7-1 4-15,0 1-7 16,0-1 1-16,7-17-2 15,0-1 1-15,-1-13-4 16,8 1 0-16,0-24-3 16,14-7 2-16,-1-6-2 15,8 6 2-15,6-19-6 16,7 13-1-16,7 6 2 16,1-12 1-16,-22 25-4 15,21-32-1-15,-6 1 1 0,-8 6 2 16,-6 12 0-16,-8 12 2 15,-6 13-4-15,-8 12 0 16,1 18 1-16,0 7 0 16,-7 18 0-16,0 18 0 15,-1 32 2-15,1 17 3 16,0 7-2-16,7 18-2 16,0 19-3-16,-1 24-1 15,1-6 2-15,7 6 0 16,-1-12 3-16,8 0 1 15,-7-25-4-15,-1-5-1 16,-6-14-4-16,0-11 1 16,-1-6-8-16,-6-19-2 0,0-7-10 15,-7-5-4-15,0-25-4 16,-7-6-2-16,-7-6-8 16,-7-25 0-16,0 7 10 15,-6-25 4-15,-1-1 13 16,-7-5 7-16,1 0 8 15,-8 0 5-15,-13-1 1 16,-1 7 2-16,-6 6 2 16,-7 0 5-16,-7 6-6 15,-1 6-2-15,1 1-1 16,0 5 1-16,7 1-1 16,7 5 0-16,13 1 5 15,8-1 6-15,6 7-2 16,7 6 2-16,7-13-3 0,14 13 2 15,14 6 1-15,7 0 2 16,14 0-4-16,13 12 0 16,21 1-4-16,0 11-1 15,7 1-3-15,7 0-1 16,-7-1-10-16,7-5-4 16,0-7-48-16,14-6-22 15,0 6-62 1</inkml:trace>
  <inkml:trace contextRef="#ctx0" brushRef="#br0" timeOffset="6515.6997">26087 6794 276 0,'-14'13'104'0,"7"5"-81"0,0 1-2 15,1-1-4-15,-1 7-11 16,0 11-1-16,0 7-2 0,0 13-3 15,-7 11 1-15,7 13-1 0,0 19 2 16,0 5-6-16,0 7 1 16,1-7-10-16,-1-5-4 15,0-13 6-15,0-13 6 16,-7-17 10-16,7-7 5 16,-7-18 8-16,0-19 6 15,1-24-9-15,-8-13-1 16,0-24-6-16,0-13 0 15,1-11-5-15,-1-32-2 16,0 19-3-16,0-12-1 16,1 12 2-16,6 6 2 15,7 6-2-15,14-12-2 0,7 0-1 16,13-6 3-16,8 0 4 16,13-1 3-16,21 13 0 15,21 7-1-15,7 17-6 16,7 32 1-16,-7 24 0 15,-8 6 2-15,-6 37-3 16,-14 18 0-16,-13 19-1 16,-15 0-2-16,-13 19 0 15,-14 11 0-15,-14 13 5 16,-21 12 1-16,-14-18 4 16,-20 0 3-16,-14-7-2 15,-14-11 1-15,-7-7-5 16,7-12 0-16,0-6-8 15,7-25-2-15,0-12-18 0,14-13-7 16,7-5-29-16,13-19-14 16,15-13-37-1</inkml:trace>
  <inkml:trace contextRef="#ctx0" brushRef="#br0" timeOffset="7161.2151">27207 6942 264 0,'-14'0'99'0,"14"6"-77"0,-7 6-2 16,0 7-7-16,0-1-9 16,-6 19-1-16,-1 0-1 15,-7 12-2-15,0 31 1 16,1 24-4-16,-1 13 2 0,0 6-1 16,7-12 0-16,0 6-3 15,1-7 1-15,6-5 0 16,0-19 2-16,7-31 3 15,-7-12 2-15,7-18 21 16,0-25 11-16,-7-19-9 0,0-24-5 16,0-18-10-16,0-19-3 15,0-31-6-15,0-12-4 16,0 0-4-16,1 13 1 16,6-7-2-16,0 12 2 15,0 13 3-15,6 6 3 16,15 12 2-16,14 1 1 15,20 17 0-15,14 20 0 16,14 17-2-16,7 13-2 16,0 24-2-16,0 7 1 15,-14 18-1-15,-14 12-2 16,-7 19-2-16,-20 24 1 0,-14 25 7 16,-14-6 6-16,-21 12 5 15,-21-6 2-15,-20 6-2 16,-21 19 0-16,-21 5-5 15,7-24 0-15,7-18-5 16,7-25-2-16,7-25-33 16,7-17-16-16,7-20-53 15,13-24-23-15,1-18 12 16</inkml:trace>
  <inkml:trace contextRef="#ctx0" brushRef="#br0" timeOffset="8572.328">29785 6997 208 0,'14'-12'77'0,"-7"6"-60"0,-7-7 17 16,0 13 4-16,-7-6-7 0,0 0-1 15,-7 0-12-15,-6 6-4 16,-8 0-8-16,-6 6 5 0,-8 6 4 16,-6 7 2-16,-15 12-1 15,-13-7-4-15,-13 19-2 16,-8 19-4-16,-7 24 1 15,14 18 0-15,7 7 1 16,14-13 0-16,14 7 2 16,20-1-1-16,21-6 0 15,28 1-3-15,42-7 1 16,40-12-9-16,29-13 0 16,6-17-29-16,21-26-11 15,14-5-122-15</inkml:trace>
  <inkml:trace contextRef="#ctx0" brushRef="#br0" timeOffset="11019.1546">28417 8810 200 0,'7'6'74'0,"13"-6"-58"0,36-6-17 0,-29 6-13 16,15 0-33-16,13 0-12 16,14 0 20-16,21 0 11 15,14 0 53-15,6 0 25 16,1 0 4-16,-7 0 1 16,-8-12-24-16,1 12-11 15,-7-6-12-15,-7 6-6 0,-21-13-1 16,-13 7 1-16,-29-12 12 15,-13-1 6 1,-14 1-8-16,-13 0-4 0,-15-1-5 16,-20 7 0-16,-21 6-7 15,-21 0 1-15,-21 6-4 16,-6-7 0-16,0 7-1 16,-1 7 2-16,1 5 13 15,13 0 7-15,14 7 6 16,21-1 3-16,28 0-12 15,27 7-4-15,28 6-7 16,21-13-1-16,27 7-8 16,28-7-2-16,35-18-69 15</inkml:trace>
  <inkml:trace contextRef="#ctx0" brushRef="#br0" timeOffset="11334.8765">30131 7937 4 0,'-14'44'0'0</inkml:trace>
  <inkml:trace contextRef="#ctx0" brushRef="#br0" timeOffset="11402.928">30096 8724 4 0,'7'12'0'0</inkml:trace>
  <inkml:trace contextRef="#ctx0" brushRef="#br0" timeOffset="11530.4917">30449 8103 144 0,'-14'-24'55'0,"14"24"-43"0,-7 12-17 0,0-6-8 16,7 19-33-16,0 12-12 15,7 6 19-15,14 18 9 16</inkml:trace>
  <inkml:trace contextRef="#ctx0" brushRef="#br0" timeOffset="11681.0147">31444 8220 264 0,'28'0'101'0,"-21"6"-78"0,21 0-2 0,-21 7-8 0,6 5-38 15,1 7-13-15,7 6-34 16,0 5-12-16,6 1 6 16,15 0 5-16</inkml:trace>
  <inkml:trace contextRef="#ctx0" brushRef="#br0" timeOffset="11740.5208">32163 8571 40 0,'70'-7'16'0,"-43"7"-12"0,1-12-19 16,-21 12-7-16</inkml:trace>
  <inkml:trace contextRef="#ctx0" brushRef="#br0" timeOffset="13316.3617">30442 5995 148 0,'-48'-37'55'0,"13"19"-43"0,-20-7-14 0,27 19-8 15,-13 0-8-15,-15-12-2 16,-13-13 9-16,0 6 6 15,0 1 15-15,-7-7 8 16,0 7 8-16,0 5 5 16,0-5-13-16,-7 11-3 15,-7 7-9-15,-7 6-4 16,1 12-1-16,-1 19-1 0,7 6 2 0,0 0-1 16,7 12 2-16,0 6 2 15,0 13 2-15,7-7 1 16,0 13 2-16,0 18-5 15,0 19-3-15,0 12 1 16,0 0 0-16,0 0-4 16,7 0-1-16,7 12 1 15,6 6 2-15,1 7-2 16,13-1 0-16,15 1 1 16,6-19 2-16,7 6 1 15,7 19 1-15,7 5 0 16,14 1 0-16,14-18-5 15,6-1 1-15,15-18 0 16,6 18 2-16,14-6-3 0,0 13-2 16,0-25 2-16,1 0 2 15,19 0 0-15,-6-19 2 16,0-24 0-16,7-25 3 16,7-12-3-16,7-12 0 15,6-31 1-15,1-18 2 16,-1-19-3-16,-6-31 0 15,-7-18 1-15,0-24 0 16,0-7 0-16,6-12 2 16,8 0-3-16,6-31-2 15,-6-18 0-15,-14 6 1 16,-7-1-1-16,-14 7 2 0,-7-12 2 16,-14-25 2-16,-7 19 5 15,1 0 3-15,-15 18-8 16,1-25-2-16,-14 1-5 15,-8 11-1-15,-6 14-1 16,-14 5 0-16,-13 25-3 16,-8-13 1-16,-13 13-7 15,-22-19-1-15,-13 13-11 16,-13 12-5-16,-15 24-36 16,-14 1-58-1,1 18 23-15</inkml:trace>
  <inkml:trace contextRef="#ctx0" brushRef="#br0" timeOffset="18720.9535">25500 11840 124 0,'-35'12'46'0,"14"-12"-35"0,1 7 23 0,6 5 10 16,0-12-11-16,0 6-1 15,0-6-8-15,14 0-1 16,0 0-12-16,0 0 2 0,0 0 1 16,0 0 1-16,7-6 1 15,0-6 3-15,7 5 0 0,7-11 5 16,-1-13 2-16,8 7-5 16,7-13-2-16,-1-6-7 15,8-12-2-15,-1-13-6 16,7-12-1-16,1-6-1 15,-1 0 1-15,-6 0 0 16,6 0 3-16,0 12-5 16,1-6-1-16,-1 6 0 15,1 1 2-15,-1 17-1 16,-6 13 2-16,-8 6-2 16,1 13-1-16,-8 12 3 15,1 5 0-15,0 14-1 16,-8 11-2-16,1 13 3 15,0 6 2-15,-7-7 0 16,6 44 2-16,1 18-4 0,0 25-2 16,-7-12 0-16,-1-1-1 15,1-12-3-15,-7-6 2 16,0-12-6-16,0-6-3 16,-7-19-1-16,0 0-1 15,-7-12-7-15,-7-6 0 16,0-7-12-16,-6-5-5 15,-8-19 3-15,0-13 5 16,-6-5 11-16,-1-7 8 16,-6-12 6-16,-1-12 2 15,1 0 5-15,6-19 5 0,1 7 4 16,-1 0 4-16,8 5-3 16,-1 1 2-16,0 0-9 15,1 5-2-15,-1 7-3 16,0 13-2-16,1 5 3 15,6 1 2-15,7 5 0 16,7 7 0-16,14 6 5 16,7 6 4-16,7-13-5 15,13 7-1-15,8 6-4 16,13-12-3-16,14 6-3 16,7 0-1-16,7-7-18 15,0-5-7-15,0-1-40 16,-7-5-17-16,0-7-34 15</inkml:trace>
  <inkml:trace contextRef="#ctx0" brushRef="#br0" timeOffset="19336.3803">26993 10685 228 0,'-7'0'85'0,"0"0"-66"0,0 6 8 0,0 0-2 15,0 0-7-15,-7 6 2 0,7 7-5 16,-6 5 1-16,6 13-9 16,-7 0 5-16,0 25 3 0,0 5-5 15,0 19-3-15,1 7-2 16,6 5 1-16,0-6-8 15,7-6 0-15,0-12-2 16,0-13-1-16,7-5 4 16,-7-19 0-16,0-13 1 15,0-12 2-15,0-12 3 16,0-18 4-16,-7-13 0 16,0-12 0-16,-7-18-5 15,-7-7-3-15,0-12 0 16,8 6 1-16,-1-12-3 15,0 13-2-15,7 5 2 16,7 0 2-16,7 7 2 16,7 6 3-16,7-1 1 0,6 13 1 15,1 0-2-15,13 13 1 16,1 5-4-16,6 13 0 16,8 12-1-16,-1 12 1 15,-7 13-4-15,1 11 0 16,-8 8-12-16,-6 11-5 15,-15 19 3-15,-6 5 4 16,-7 8 8-16,-7-1 4 16,-14-7 1-16,-6 1 1 15,-8-18 0-15,-7-7 3 16,1-12-3-16,-1-12-2 0,1-7-25 16,-1-5-9-16,1-7-38 15,-1-6-15-15,14-6-28 16</inkml:trace>
  <inkml:trace contextRef="#ctx0" brushRef="#br0" timeOffset="19936.9303">27684 10888 252 0,'-7'-7'93'0,"0"20"-72"0,0-13 7 0,7 0-2 16,-7 6-14-16,0 0-4 15,0 6-8-15,1 1 0 16,-1 5 0-16,0 7-3 0,0 11 2 16,7 14 1-16,-7 23 2 15,7 1-3-15,-7 12-2 16,0 0-3-16,0 0 1 15,0 0-4-15,0-12 1 16,0-12 4-16,1-7 2 16,-1-12 2-16,-7-12 2 15,0-7 8-15,0-12 5 16,0-24-5-16,0-6-3 16,-6-7 0-16,-1-24 0 15,7-6-6-15,7-25 0 0,7-12-3 16,7-7 0-16,7 7 2 15,14 6 0-15,6 6 2 16,1 13 1-16,13-7 3 16,1 18 3-16,6 7 2 15,14 12 3-15,7 7-5 16,7 17-1-16,-7 26-4 16,0 5-1-16,-14 19-3 15,-13 24-1-15,-22 32-1 16,-13 5-2-16,-14 0 3 15,-21 7 0-15,-20-13 5 16,-14 6 5-16,-8-5 1 16,-6-1 2-16,7-6-4 0,0-13-3 15,0-11-9-15,-1-13-3 16,8-18-38-16,7-7-18 16,6-24-75-1</inkml:trace>
  <inkml:trace contextRef="#ctx0" brushRef="#br0" timeOffset="20927.8031">29751 10943 220 0,'21'-6'82'0,"-15"0"-64"0,1-1 13 15,-7 1 1-15,0 0-11 16,0-6-1-16,0 0-8 16,0-7 0-16,-7-12-7 15,-6 7 1-15,-1 5 1 0,-7-11-1 0,0 5 1 16,-6 7 0-16,-1 5 1 16,-6 7-2-16,-1 12 1 15,0 7-4-15,1 11 0 16,-1 7 1-16,8 12 0 15,-1 18-5-15,7 19 1 16,7 19 2-16,7 17 1 16,7-5-1-16,14 0-2 15,0-7 1-15,7 1-1 16,0-13 0-16,-8 6 2 16,1-6 8-16,-7-12 3 15,-7 0 2-15,0-6 1 0,-14-19-4 16,1-12 0-16,-8-12-7 15,-7-13-3-15,-6-18-12 16,-8-12-4-16,-6-6-15 16,-1-7-7-16,-6-6-24 15,0 1-12-15,-1 11-48 16,8 1-28 0,7 18 72-16</inkml:trace>
  <inkml:trace contextRef="#ctx0" brushRef="#br0" timeOffset="21468.2962">29944 10113 116 0,'7'-18'46'0,"0"18"-35"0,0-13 18 0,-7 13 7 0,0 0-7 15,-7 0 0-15,-7 0-7 16,1 13-2-16,-15-13-11 16,7 18 10-16,0-6 7 0,8 13-8 15,-1 6-2-15,0 12-5 16,0 18 0-16,7 1-2 16,-7 11 0-16,1 7-5 15,-1 13-1-15,0 11 1 16,-7 19 2-16,0 24-8 15,-6 7 0-15,-1 0 0 16,1-7 3-16,-1 1-2 16,0 12 0-16,1-1 1 15,-8-5 0-15,0-19 2 16,1-6 3-16,6-18-7 0,1-19 0 16,6-12-13-16,7-25-6 15,7-6-37-15,7-12-15 16,14-6-33-1</inkml:trace>
  <inkml:trace contextRef="#ctx0" brushRef="#br0" timeOffset="22038.826">30318 10740 220 0,'7'-12'85'0,"-7"12"-66"0,0 0 14 0,0 0 4 15,-14 6-10-15,0 6-1 16,-7 13-4-16,-6 6-2 16,-8 5-10-16,0 20 0 0,-6 17 1 15,-1 20-2-15,1 11 2 16,6 1 0-16,8-7 1 15,6-6-6-15,14 0-2 0,14-18-2 16,7 0-2-16,14-13-21 16,6-5-11-16,8-20-39 15,6-17-15-15,0-1-37 16</inkml:trace>
  <inkml:trace contextRef="#ctx0" brushRef="#br0" timeOffset="22294.9442">30262 11410 280 0,'-20'43'107'0,"13"-12"-83"0,-7 12 2 0,0-19-6 16,-7 1-16-16,1 12-4 15,-8 12-3-15,-7 6-1 16,-6 25 3-16,-7 12-7 0,-1 19 1 16,-6 6-19-16,13-7-6 15,8-5-51 1,13-1-53-16,14-18 43 16</inkml:trace>
  <inkml:trace contextRef="#ctx0" brushRef="#br0" timeOffset="22879.4933">30477 10974 260 0,'-7'18'99'0,"7"-12"-77"0,0 6 11 0,7-5 0 16,0-1-14-16,6 0-3 16,8 6-7-16,7-12-4 15,-1-12-2-15,15 6-5 0,13 0 1 16,7-7-1-16,1 7 0 15,6 0 2-15,-7 6 2 16,-7 6-1-16,-6 6-1 0,-15 7 3 16,-6 18 0-16,-7 18-1 15,-8 13-2-15,-13 18 3 16,-6 0 2-16,-8 6-2 16,0 6 0-16,0-5-3 15,0 17-1-15,-6 7-6 16,-1 6 0-16,0 0-24 15,0-31-9-15,1-12-34 16,-1-6-16-16</inkml:trace>
  <inkml:trace contextRef="#ctx0" brushRef="#br0" timeOffset="23105.853">30594 11730 296 0,'-7'-13'110'0,"7"13"-86"0,7-6 11 0,-7 6-1 16,7 0-17-16,7 0-2 15,7 0-7-15,6 0-3 16,15-6-2-16,20 0-3 0,14 0 1 16,7-7-12-16,0 1-5 15,0 0-17-15,-7 0-6 16,-7 5-39-16,-7 7-17 15,7-6-5 1</inkml:trace>
  <inkml:trace contextRef="#ctx0" brushRef="#br0" timeOffset="23510.015">31603 10697 272 0,'0'12'101'0,"0"1"-78"0,0 17 15 0,-6-11 2 15,6 5-16-15,-7 13-3 16,0 0-10-16,0 25-5 16,0 11-3-16,0 20-3 0,7 5 1 15,-7 12-1-15,7-11 0 16,0 5-5-16,0-5 1 15,7-7-25-15,0 6-8 16,7-24-25-16,0 0-11 16,-1-7-36-16</inkml:trace>
  <inkml:trace contextRef="#ctx0" brushRef="#br0" timeOffset="23839.8612">32101 10752 288 0,'7'13'110'0,"-7"-1"-86"0,-7 25 5 0,0-19-3 16,-7 1-13-16,1 24-2 16,-1 12-2-16,-7 37 1 15,0 13-5-15,-6 11 4 0,6 7 1 16,0 0-5-16,0 13-1 16,8 5-4-16,6-6-3 15,7-12-40-15,7-19-17 16,13-11-79-1</inkml:trace>
  <inkml:trace contextRef="#ctx0" brushRef="#br0" timeOffset="26167.4113">25569 13235 88 0,'-56'-18'33'0,"22"12"-26"0,-15-7-8 0,22 7-4 16,-1 0 1-16,-6-6 2 15,-1 0 10-15,0 5 5 16,1-11 9-16,6 0 4 15,1-1 3-15,-1 7 2 16,7 6-10-16,0-13-3 16,8 1-10-16,-1 5-1 0,7 1 3 15,7 0-4-15,7 0 2 0,7-1 6 16,13 1 3-16,15 0 3 16,20-1 2-16,21 7-3 15,14 0 0-15,6 0-6 16,1 0 0-16,14 0-2 15,20 0 3-15,14 6-3 16,7 6 1-16,-7 0-3 16,0 0 2-16,14-6-2 15,14 6 0-15,-1 6-3 16,-6 1-1-16,-7-7-1 16,21 6 2-16,-1 7-3 15,1 5 0-15,-14 7-3 16,-14 6-1-16,0 0 5 15,7 6 2-15,7 0-7 16,-7 0-1-16,-8-6 2 0,-12-1 2 16,-1 1-3-16,14 0 1 15,7-12 0-15,-7-1 0 16,0-5 0-16,-14-7 0 16,0 0 0-16,0 1 0 15,7-7 0-15,0-6 0 16,-6 0 2-16,-15 0 1 15,-14-6-4-15,1 6-1 16,-7 0 1-16,-1-6 0 16,1-1 1-16,-1 1 0 15,-6 0-3-15,-7-6 2 16,-7 0 3-16,-7-7 1 0,-7 1-4 16,-7-1 1-16,-7-11 0 15,0 5 0-15,7-6 0 16,-6-6 2-16,6-6-1 15,0-6-1-15,0 0 1 16,0-6 1-16,0-1-3 16,-7 1 0-16,1-6 1 15,-1 5 0-15,-7-17 0 16,0-7 2-16,-6-6-3 16,-8-13 0-16,1 1 1 15,-8-7 0-15,-6 7 0 16,-7 0 2-16,-1-13-8 15,-13 7-1-15,0-1 2 16,0-18 0-16,0 6 0 0,0 1 4 16,0 5-2-1,-7-18 1-15,0 12 2 0,0 13 0 16,-7 5 0-16,0 1 0 16,0 12 0-16,-7 0 2 15,7 12-1-15,-6 0 2 16,-1 7 0-16,0 12 3 15,0-1-3-15,0 13 0 16,0 0 3-16,1 12 3 16,-8 7-2-16,-7 5 1 15,1 7-3-15,-8-6 0 16,-6 18-3-16,-8-13 1 16,-6 13-2-16,-7 0-1 0,-7 0 1 15,-1 0 1-15,1 13-1 16,0-13-1-16,-7 0-2 15,-7 0-1-15,-21 0 2 16,-6 0 0-16,-15 6 1 16,-6 6 0-16,7-6 0 15,-1 0 0-15,1-6 0 16,-14 0 2-16,-14 0-1 16,-7 0-1-16,6 0 1 15,8-6 1-15,-7 0-1 16,-14-6-1-16,-7 6-2 15,1-7 1-15,13 7-1 16,7-6-2-16,-14 6 0 16,0-13 3-16,-7 19 0 0,7-12 3 15,14 12-3-15,7-6 0 16,0-6 1-16,-14-1 0 16,0 7-3-16,7 0 0 15,6 0-1-15,8-6 0 16,14-1 0-16,-8 1 3 15,-6 0-2-15,0-1 1 16,-7 7-3-16,20 0-1 16,15 0 3-16,6 0 1 15,7 0 2-15,0 6 0 16,1 0-3-16,-1 0 2 16,0 6 1-16,7 0 0 15,0 0-5-15,7 0 1 0,14 7 2 16,7-1 1-16,7-6 1 15,6 6 2-15,8 1-3 16,6-1-2-16,1 0 2 16,-1 7 0-16,8-1-2 15,-1 13 2-15,0-13-4 16,-6 19-1-16,-1-6 3 16,7 6 1-16,1 12 2 15,-1 6 0-15,1 1 0 16,6 5 0-16,0 0 0 15,0 7 2-15,7-13-1 16,1 7 2-16,-1 5 0 16,-7-5 3-16,0 12-1 15,1 6 0-15,6 18-3 0,-7 19-2 16,0-1 1-16,1 1 1 16,-8-6 1-16,0 6 1 15,1-7-5-15,-1 25-1 16,0 13 5-16,8-1 5 15,6-11-4-15,7-1-2 16,7-18-4-16,0-7 1 16,7-11-4-16,7-7-1 15,13-18-48-15,15-25-19 16,13-31-67 0</inkml:trace>
  <inkml:trace contextRef="#ctx0" brushRef="#br0" timeOffset="28929.7168">22714 13426 244 0,'-7'-6'90'0,"0"6"-70"0,0 0 4 16,7 0-5-16,-7 6-12 15,0 6-2-15,0 0-5 16,0 1-3-16,0 5 2 16,1 1 0-16,-1 5 3 0,0 1 3 15,0 5 2-15,-7 7 3 16,7 0 1-16,0 12 1 16,0 13 0-16,0 18-2 0,0 12 1 15,-6 6-4-15,-1 7-2 16,0-13 2-16,-7 6 2 15,-6 1-2-15,6 5 1 16,0 13-3-16,0 12 2 16,1-6-2-16,-1-6 0 15,7-7-3-15,-7-5 1 16,1-1-2-16,6-5 2 16,0-1 0-16,0 6 1 15,0 1 0-15,0-1 0 16,1-5-2-16,6-7 1 15,-7-6-4-15,7-6 0 0,0 0 1 16,0 6 0-16,0-13 0 16,0 1 0-16,0 6 0 15,0 0 2-15,1 6-3 16,-1-12-2-16,7 6 2 16,-7-25 2-16,7 0 0 15,-7-12-1-15,7-6 1 16,0 0-1-16,0-12 0 15,0-7 2-15,0 1-3 16,0-7-2-16,0 0 2 16,0-12 0-16,0 0-4 15,0 0-1-15,0-6 3 16,0 0 1-16,7-6 2 16,0 5 0-16,0-11 0 15,-1-19 2-15,1 0 1 0,0-12 1 16,0-12-5-16,0-1 1 15,0-5-2-15,7-1-2 16,0-12 0-16,-7 0 3 16,-1 0 0-16,8-12 1 15,0-6-3-15,0-19 2 16,0 6 1-16,-7 1 0 16,7 11 0-16,-8-5 0 15,1 12 0-15,0 6 2 16,0-13-3-16,0 1-2 15,-7-6 2-15,0-1 0 16,0 19 3-16,0-6 1 0,0 12-1 16,0 12-2-16,0 7 1 15,0-7-1-15,0 13-3 16,0 0 2-16,0 5 1 16,0 1 2-16,0 0-3 15,0 0 0-15,7-6-1 16,0-1 0-16,0 1 4 15,0-6 1-15,0-1-6 16,0 7-2-16,-1-13-3 16,-6 7 2-16,0 5 2 15,7 13 2-15,0-12 1 16,0 6 1-16,0 12-3 16,0 0 2-16,0 6 3 15,-7 7 3-15,0 5-4 0,0 7-1 16,0-6 0-16,7 18 2 15,0-13-1-15,0 7 2 16,0 6-4-16,0-12-2 16,6 6 2-16,-6 6 0 15,0 0-2-15,7 0 2 16,0-13 1-16,0 7 0 16,-1 6 0-16,-6-12 2 15,7 0-8-15,-7-1-1 16,0 7 2-16,0 0 0 15,0 6 3-15,0 0 3 16,0 6 0-16,0 7-1 0,-7-1-4 16,0 6 0-16,0 7-14 15,0 6-3-15,-7-1-57 16,7 20-24-16,-7 5-1 16</inkml:trace>
  <inkml:trace contextRef="#ctx0" brushRef="#br0" timeOffset="29710.1143">22147 17537 176 0,'-14'-30'68'0,"0"17"-52"0,-13-5 6 16,13 12 1-16,-7 0-3 15,0-7 0-15,-6 7 3 16,-8-6 0-16,1 6-12 15,-1 6 2-15,0-12 3 0,1 12-2 16,-1 0 0-16,8 12-6 16,6-12 0-16,7 0-10 15,14 0 0-15,7 0 0 16,14 0 1-16,13 0 1 16,15 0 2-16,6 0 3 15,0 6 2-15,7 6-1 16,14-6-1-16,14 7-6 0,14-7 1 15,0 0 0-15,6 0 0 16,-13 0 0-16,-14 0 2 16,-14 1-3-16,-13-7 0 15,-8 0 5-15,-14-7 5 16,-13 1-1-16,-7-12 1 16,-14-1-5-16,-14 1-1 15,-20 0-10-15,-15-1-3 16,-13 1-11-16,-14 12-1 15,-7-7-2-15,-7 7 2 16,0 6 10-16,14 6 6 16,0 7 16-16,7-13 6 0,7 18-2 15,7-18 2-15,6 6-7 16,15-6-3-16,6 0-10 16,14 0-5-16,14-6-44 15,14 6-17-15,14-18-42 16</inkml:trace>
  <inkml:trace contextRef="#ctx0" brushRef="#br0" timeOffset="30535.5539">20066 17568 108 0,'21'-31'41'0,"-14"13"-32"0,0-13 6 16,0 19 1-16,0-13 4 16,-1 1 4-16,1-7 5 15,0 7 2-15,-7-13-3 16,0 12 0-16,0 0-16 16,-7 1 4-16,0 5 2 0,-6 1-2 15,-1 0 3-15,-7 11-1 16,0-5-2-16,-13 12-4 15,-1 12-2-15,-6-5-4 0,-1 5-1 16,1 6-1-16,-1 1 0 16,1 5 0-16,-1 7 0 15,8 6-2-15,-1 6 1 16,8 0-2-16,6 6-1 16,7 6 1-16,7 13-1 15,14 6-3-15,14 0 2 16,20-7-1-16,15-5-2 15,13-7 3-15,7-24 0 16,0-13-2-16,0-6 2 16,7-18 1-16,-14-6 0 15,0-13 6-15,0-30 6 16,-7 0-4-16,-13-13 0 0,-8 1-2 16,-13-7-1-16,-14 0-1 15,-14 0 0-15,-14 13-9 16,-14-13-4-16,-6 19-4 15,-1 12 0-15,-6 18-2 16,-8 19 0-16,1 18-14 16,-7 7-4-16,6 5-27 15,1 13-9-15,20 19-30 16</inkml:trace>
  <inkml:trace contextRef="#ctx0" brushRef="#br0" timeOffset="30895.5679">20778 16671 248 0,'-7'0'93'0,"-7"0"-72"0,-6 0 11 0,6 6 3 0,-14 6-17 16,-6 7-4-16,-8 11-9 16,-6 20-4-16,-1 5 0 15,1 19-1-15,-7-1 0 0,-1 20-3 16,-6 5 2-16,0 6-1 15,0 7 0-15,6 12-16 16,8 0-5-16,7-12-33 16,-1-1-14-16,21-18-29 15</inkml:trace>
  <inkml:trace contextRef="#ctx0" brushRef="#br0" timeOffset="31586.6227">22036 13407 244 0,'-27'13'93'0,"13"-7"-72"0,0 6 14 0,0-6 2 15,0 7-12-15,1-1-3 16,-1 0-8-16,7 0-1 16,0 7-8-16,7-1-1 0,14-5 0 15,0-1 4-15,13 6 5 16,8-12-1-16,13 7 1 15,7 5-1-15,21-12 0 16,14 13 0-16,14-7 0 16,14 0-4-16,6 1 0 15,-7-1-3-15,1 0 2 16,-1 1-6-16,1-7-3 16,0 0-4-16,-8 0-1 15,-13-6-38-15,-21 0-15 0,-14-6-100 16</inkml:trace>
  <inkml:trace contextRef="#ctx0" brushRef="#br0" timeOffset="32261.5455">19458 13653 244 0,'0'19'93'0,"-7"-13"-72"0,7 0 7 15,0-6 0-15,-7 12-8 16,0 1-2-16,0 5-4 15,0 0-1-15,0 7-7 16,0 12-4-16,-6 18-1 0,6 7-1 16,0 11 0-16,-7 13-3 0,7-6 0 15,7 6-1-15,0 0 3 16,0-6-11-16,0-6-2 16,0-6-6-16,0-13-1 15,0-18-10-15,7-6-3 16,0-13-6-16,0-18-3 15,-7-12-3 1,7-19-36-16,-7-12 11 16,0-12 35-16,0-19 18 15</inkml:trace>
  <inkml:trace contextRef="#ctx0" brushRef="#br0" timeOffset="32487.617">19416 13795 152 0,'7'-56'57'0,"-7"44"-44"0,0 0 29 0,0 12 11 0,0 0-12 16,-7-6-3-16,7 6-14 15,0 0-2-15,0 0-13 16,0 0-3-16,7 6-2 0,0 0-5 16,14 0 1-16,7 0-2 15,13 0 0-15,7-6 2 16,15 0 2-16,6 0-1 16,7 0-1-16,0 0-2 15,0 0-1-15,-7 0-9 16,0-6-5-16,-20 0-31 15,-8 0-14-15,-6 0-40 16</inkml:trace>
  <inkml:trace contextRef="#ctx0" brushRef="#br0" timeOffset="32817.3712">19430 13893 272 0,'0'0'101'0,"7"0"-78"0,-7 18 0 0,0-18-4 0,0 7-13 16,0 5-3-16,7 0-5 15,0 0 1-15,7 1 1 16,0-1 0-16,13 0 2 0,8 1 5 16,13-1 6-16,14-6-7 15,21-6-1-15,0 0-12 16,7 0-3-16,0-6-63 16,28-6-29-16,-1 12-3 15</inkml:trace>
  <inkml:trace contextRef="#ctx0" brushRef="#br0" timeOffset="35084.435">29405 12891 176 0,'42'-37'68'0,"-28"25"-52"0,6 6 17 0,-20 6 4 16,7 0-10-16,-7 0-1 15,0 0-4-15,0 0 1 16,0 0-13-16,0 0-3 0,0 0-1 15,0 18-1-15,-7 1 2 16,0 5 2-16,0 13 2 16,1 12-3-16,-8 13-3 15,0 12 2-15,-7-1 0 16,0 1 1-16,-6 6 2 16,-1-12-5-16,-6 5-3 15,-8 1 1-15,1 12 2 16,-8-6 0-16,1 31 0 15,-1-19-6-15,1 6 1 16,0-6 0-16,-1-12 0 0,1 0 0 16,6-6 0-16,1-7 0 15,-1 1 2-15,1-13 3 16,-1-5 4-16,-6 5-2 16,-7-18 1-16,-7 6-3 15,-14-6 0-15,-14 0-1 16,-7-1 2-16,0 1-8 15,0-12-3-15,1-7 0 16,-8 1 1-16,-21-7 2 16,-6 0 1-16,-7 1 1 15,0-7 2-15,6 0-1 16,1-6-1-16,-21 6 3 16,-14-6 0-16,0 6-1 15,7 0-2-15,0-6 3 16,-14 0 0-16,-7-6-1 15,1 6 1-15,6-6-4 0,14 0 0 16,-7-6 5-16,-7-1 2 16,-7 1 0-16,15 0-1 15,13 6-1-15,13-7 0 16,8-5 0-16,-7-1 2 16,-1 13-1-16,8-12 0 15,7 6-3-15,6 5 1 16,14 7-2-16,8-12-1 15,6 6 1-15,14 0 1 16,7 0-3-16,-1 6 0 16,8 0-1-16,7 0-2 15,13 0 3-15,8 0 2 16,6 0 0-16,1 6-1 0,6 0-2 16,7 0 1-16,7 6 1 15,7-12 0-15,0 7-3 16,0 5 2-16,0-12 1 15,0 0 0-15,0 0-7 16,0 6-3-16,0 6 3 16,0-12 4-16,0 0 2 15,0 0 1-15,0 0 0 16,0 0 0-16,0 0 2 16,0 0 1-16,0 0 3 15,0 0 1-15,0 0-8 16,-7 0-1-16,7 0 0 15,-7-12 1-15,7 6 1 0,-7 6 2 16,1-12-3-16,-1 5 0 16,0 7 1-16,0-12 2 15,0 6-3-15,-7 0 0 16,0 0-1-16,0 0 0 16,1-1 4-16,-8 1 1 15,0 0-4-15,0 0 1 16,1 6 0-16,-1 0 2 15,0-6-1-15,0 6-1 16,8 0-2-16,-1 0-1 16,7-6-1-16,7 6 3 0,0 0-2 15,0 0 1-15,0 0-5 16,-7 0 0-16,7 0-19 16,0-6-8-16,7-1-31 15,7-5-11-15,13 0-55 16</inkml:trace>
  <inkml:trace contextRef="#ctx0" brushRef="#br0" timeOffset="35821.0876">23149 14274 196 0,'0'0'74'0,"0"0"-58"0,0 0 9 0,0 0 2 16,0 0-12-16,0 0-3 15,0 0-5-15,0 0 0 16,0 0-4-16,0 0 5 0,0 12 2 15,0 1 6-15,0-1 2 16,0 6-3-16,0-12 1 16,0 7-3-16,0-13 2 0,0 6 1 15,0 6-1-15,0-12-3 16,0 6 0-16,0-6 2 16,0 0 1-16,0 0-8 15,0 0-2-15,-14 13-1 16,1-13 0-16,-1 6 0 15,0 6 0-15,-7-12-2 16,0 6 1-16,-6 0 0 16,-1 0 3-16,0 7-5 15,-6-7-3-15,-8 6 3 16,1 0 3-16,0-5 1 16,-1-1 2-16,1 6-4 15,-1 0-2-15,8 1 0 16,-1-1-1-16,0 0-3 15,1 1 2-15,-1-1 3 0,1 0 1 16,13 7-4-16,0-13-1 16,0 6 1-16,8 6 0 15,6 1 1-15,0-13 0 16,7 6-3-16,0 1 0 16,7 5 2-16,0-6 0 15,6 7 1-15,1-7 2 16,7 7-3-16,0-1 0 15,13 0 3-15,8 7 3 16,13 0-2-16,7 11-2 16,1 7 2-16,6 7 0 15,0 5-1-15,0 6-2 16,-7 7-4-16,0-19 0 0,1 6-29 16,-8-5-13-16,-7-13-119 15</inkml:trace>
  <inkml:trace contextRef="#ctx0" brushRef="#br0" timeOffset="51447.9237">10195 8964 64 0,'-83'18'24'0,"48"-5"-18"0,-6-7 11 0,20 0 4 0,-7-6 4 16,-6 0 2-16,6 0 1 15,-13-6 2-15,6 0-1 16,1-1 0-16,6 1-16 16,0 0 5-16,8 6 5 0,-1-6-1 15,7 0-1-15,14 0-7 16,0 0-1-16,7-7-2 15,7 7 1-15,7 0-4 16,-1 6 0-16,8-6-1 16,6 6 1-16,1 6-2 15,7 0-1-15,6 0-3 16,21-6 1-16,14 0 4 16,28-6 4-16,-1 0 0 0,8 0 3 15,-1 6-1-15,8 0 2 16,-1 0-4-16,21 6-1 15,7-6-4-15,0 6-1 16,0-6-6-16,-6-6 1 16,13 0 2-16,13 0 1 15,-19 6-4-15,-8 0 1 16,-14 6-2-16,-13-6 0 16,-15-6-33-16,8-7-17 15,-14-17-101 1</inkml:trace>
  <inkml:trace contextRef="#ctx0" brushRef="#br0" timeOffset="52529.4012">10361 5104 208 0,'-14'-6'77'0,"14"12"-60"0,-7-6 4 16,7 0-1-16,0 0-3 0,0 6 1 15,7-6 4-15,0 0 1 16,7 0-12-16,-1 0 2 0,1 6 1 15,-7 1 1-15,14-1 1 16,-7 12-8-16,-7-12-5 16,7 7-5-16,6-1-1 15,1 0 2-15,7 1 2 16,6-7 2-16,1 6 3 16,6-12 1-16,8 0 1 15,-22 0 0-15,8 0 0 16,-1 0-2-16,-6 0 1 15,-7 0-2-15,0 0 0 16,-8 18-3-16,1-18-2 0,0 19 1 16,0-13-1-16,-7 12 0 15,0 13 0-15,0-6 0 16,-1 24 2-16,1 12-3 16,7 19 0-16,0 6 1 15,0 13 2-15,0 11-3 16,-7-11-2-16,0 17-1 15,-1 13 0-15,1 7 3 16,-7-7 0-16,0 0 3 16,0-31 1-16,-7-6 1 15,1-18 0-15,-1-19 11 16,-7-5 5-16,0-20 1 16,-7-11 2-16,-6-1-13 15,6-18-3-15,-28-12-5 0,1 6-2 16,-7 0-6-16,-7-7-4 15,-1 1-12-15,8 0-6 16,0 6-12-16,13-1-2 16,8 1-27-16,20 0-8 15,14 0-45 1</inkml:trace>
  <inkml:trace contextRef="#ctx0" brushRef="#br0" timeOffset="53189.3319">11149 7243 284 0,'7'-12'107'0,"0"-1"-83"0,0-11 2 16,-1 12-6-16,1-7-7 16,7-5 2-16,0-7-2 15,7-6 0-15,-1-18-7 16,8-25 3-16,0-19 3 0,6-11-2 0,8 5 0 15,-1-12-9-15,1-5-2 16,-1-1 4-16,1-13 3 16,-8 7-3-16,1 19 0 15,-1 11-1-15,-20 13 1 16,7 31-2-16,-7 6 2 16,0 18-4-16,-1 25 0 15,-6 24 1-15,7 13 2 16,0 31-3-16,7 18 0 15,6-1-1-15,1 7 0 16,7-6 2-16,13-18 0 16,7-19 0-16,8 0 0 0,-1-31 4 15,7-6 2-15,-7-6 4 16,-7-12 1-16,-6-13-5 16,-1-5-2-16,-20-7 0 15,-1 0 2-15,1 12-5 16,-7 7-3-16,-7-13 3 15,-7 25 1-15,0 24 4 16,-14 19 1-16,7 0-3 16,-21 74-1-16,0 24-3 15,7 13-3-15,7 5-7 16,7-24-4-16,7-12-50 16,0-19-22-16</inkml:trace>
  <inkml:trace contextRef="#ctx0" brushRef="#br0" timeOffset="53925.7262">13478 5362 296 0,'-20'-6'112'0,"13"12"-87"0,0 19-2 15,0-7-6-15,-7 19-11 16,-7 12-1-16,1 19-5 15,6 6-2-15,-14 6 1 16,0 12 0-16,1-6 3 0,-1 6-1 16,1 19-1-16,-1 24-2 15,7-6 1-15,0 0-1 16,8-24 0-16,-1-19 4 16,7-13 1-16,7-30 1 15,-7-6 0-15,-7-18 2 16,0-25 3-16,0-25-2 15,-6-25 1-15,-1-17-5 0,0-7-2 16,-6 0 0-16,-1-12 1 16,0 6 3-16,1 6 2 15,6 0 1-15,7 0 0 16,-7 6 0-16,7-6 0 16,14 13-7-16,7 5 0 15,7-24 1-15,21 19 1 16,20 5-1-16,21 13-2 15,21 0-2-15,-7 24 1 16,7-5 1-16,-1 17 2 16,-6 7-1-16,0 6-1 15,0 6 1-15,0 13-1 0,-7 11 0 16,-14-11 2-16,-7 12 5 16,-20 12 4-16,-15 6-2 15,-20 0 0-15,-21 0-3 16,-13 6 1-16,-15 1-6 15,-6 5-1-15,-1-12 0 16,-13 1 0-16,0 5-14 16,-7-18-3-16,0 0-22 15,-14-7-10-15,14-5-38 16,6-1-15-16,15 7-14 16</inkml:trace>
  <inkml:trace contextRef="#ctx0" brushRef="#br0" timeOffset="55756.6013">15566 6014 132 0,'0'-12'49'0,"-7"12"-38"0,7-7 6 15,-7 7 1-15,7-18-6 16,0-1 1-16,0-5 7 16,0-7 5-16,0-6-13 15,0 0 11-15,-7 1 4 0,-7-1 3 16,-6 12 2-16,-8-6-6 15,-7 7-2-15,-13 5-2 16,-7 13-2-16,-1 6-6 16,1 6-1-16,7 7-10 0,6-1-2 15,1 13-3 1,13 5 0-16,1 19 0 0,13-6 0 16,7 13-3-16,14-7 1 15,7 12 2-15,13 13 1 16,8 0 1-16,-1 0 0 15,1 6-3-15,-1-7 2 16,-6-5 3-16,-14 6 1 16,-7-7 1-16,-14-18 2 15,-14 1-1-15,-13-7 0 16,-8 6-6-16,-13-25 1 16,-7 7 0-16,6-6 0 15,1 5-14-15,0-17-5 0,6 5-10 16,8-6-5-16,6-5-12 15,1-7-6-15,6-7-52 16,14-11-29 0,14-7 66-16</inkml:trace>
  <inkml:trace contextRef="#ctx0" brushRef="#br0" timeOffset="56131.7787">15849 5209 224 0,'7'-43'85'0,"0"24"-66"0,0-5 8 0,-7 17 0 16,-7 1-5-16,0 6-1 15,-6 0-7-15,-8 6-1 16,0 7-8-16,-7 11 1 0,1 1 4 16,-1 18-4-16,-6 12-1 15,-1 13-2-15,-7 30 0 16,-6 19-2-16,-7 12-1 16,-7 6 1-16,-8 19-1 15,-6 12 0-15,0 6 0 0,7 0-3 16,14-31 2-16,0-12-6 15,20-18 0-15,14-13-43 16,14-24-17-16,21-12-50 16</inkml:trace>
  <inkml:trace contextRef="#ctx0" brushRef="#br0" timeOffset="56643.1029">15704 6880 228 0,'14'-18'85'0,"0"6"-66"0,14-13 12 0,-15 7 3 16,15-19-11-16,7-25-1 16,6-5-7-16,7-7 1 15,1 0-9-15,-8-6 2 0,1-6 2 16,6 0-4-16,1-24 1 16,-1-7-5-16,0 6 0 15,-6-6-3-15,-1 19-3 16,1 18-1-16,-8 13 0 15,1 17 3-15,-7 1 2 0,-1 25 6 16,-6 18 4-16,-7 24-4 16,0 37 1-16,-7 19-7 15,-1 24-1-15,1 19-2 16,-7 12-2-16,7 25 5 16,0-7 1-16,0-5-7 15,0-13-4-15,7-25 2 16,-7-18 4-16,0-18-18 15,-7-31-41 1,-7-19 2-16,-7-36-39 16,-7-19-35-1,-13-12 52-15</inkml:trace>
  <inkml:trace contextRef="#ctx0" brushRef="#br0" timeOffset="56838.4549">16022 6174 224 0,'-62'-13'85'0,"41"13"-66"0,-6 0 5 0,13 6-1 15,0 1-9-15,7-1 2 16,7 6 0-16,7 0-1 16,14 1-7-16,13-1-1 0,22 0 3 15,13-12-6-15,14 6-2 16,0 7-1-16,0-13-1 16,0-19-33-16,-1 7-15 15,1-19-51 1,7 0-42-16,0-12 55 15</inkml:trace>
  <inkml:trace contextRef="#ctx0" brushRef="#br0" timeOffset="57364.852">17412 5663 236 0,'0'7'90'0,"-7"5"-70"0,7 6 6 16,-7 1-1-16,0 12-7 15,0-7 1-15,0 25-8 16,-7-6-2-16,7 19-5 15,-6 5 2-15,-1 7 0 0,0 12 0 16,0 19 1-16,7-1-4 16,0 19 0-16,-7-25-6 15,1-5 0-15,-1-1-10 16,7-31-2-16,0-12-5 16,0-18-3-16,0-19-9 0,0-18-5 15,-7-18 0-15,7-32 2 16,1-11 2-16,-1-32 3 15,0 7-7 1,7 0-26-16,0-6 12 16,0 12 24-16,7 0 13 15,0 0 63-15,6 12 27 16,1-6-2-16,0 18-2 16,0 7-20-16,7 18-8 15,-1 0-25-15,-6 7 4 0,0 11 1 16,7 13-1-16,-1-6-2 15,1 6-7-15,7 0-4 0,6-1-5 16,15-5-2 0,27-6-3-16,7-1-1 0,7 1 1 15,0 5 0-15,-8 1-3 16,-5 6 2-16,-15 6-1 16,-14 6-2-16,-6 0-19 15,-15 7-10-15,-13 5-23 16,-14 7-10-16,-14 5-33 15,-20 7-23 1,-15 12 54-16</inkml:trace>
  <inkml:trace contextRef="#ctx0" brushRef="#br0" timeOffset="57603.8819">17488 6020 180 0,'-28'12'68'0,"21"7"-52"0,-7-1 6 0,7-12 1 16,1 13 1-16,6-1 5 15,6 1 0-15,8-7 0 16,7 0-16-16,7 0-1 0,13 1 1 16,21-1-5-16,1 0 0 15,6 1-2-15,7-1-1 16,0 0-3-16,0-12 1 16,-14 6-9-16,-7 7-3 15,-6-13-20-15,-15 6-8 16,-13-6-43-1,-14 12-60-15,-28-12 32 0</inkml:trace>
  <inkml:trace contextRef="#ctx0" brushRef="#br0" timeOffset="57731.7968">17190 6862 208 0,'-48'37'77'0,"34"-25"-60"0,0 0 6 15,14-5 1-15</inkml:trace>
  <inkml:trace contextRef="#ctx0" brushRef="#br0" timeOffset="57858.3059">17128 6942 404 0,'28'6'43'0,"13"-6"-21"15,8 0-4-15,6-6-2 0,7 0-4 16,21 6 1-16,14-6-6 16,21-1 1-16,-1 1-5 0,-6 0-2 15,-8 0-11-15,-13 0-6 16,-14 0-50-16,-7-7-21 15,-6-5-37 1</inkml:trace>
  <inkml:trace contextRef="#ctx0" brushRef="#br0" timeOffset="58400.6986">19015 5565 244 0,'-34'-43'93'0,"27"12"-72"0,14 7-2 16,-7 12-6-16,0-1-5 16,7 1 0-16,7 0 0 15,6 6 2-15,15-1-5 16,-1 7 4-16,15 0 3 0,-1 7-4 15,8 5-2-15,-1 0-1 16,-7 13-1-16,1 5-2 16,-8 7-2-16,-6 12 7 15,-15-6 3-15,-13 7 1 16,-14 11 1-16,-6-6-6 16,-1-5-2-16,-7 5-4 15,7 0-1-15,0 1-1 16,1-1 0-16,6 0-3 15,7 0 1-15,7 7 0 16,6-13 2-16,1 6-1 0,7 1 1 16,-7-1 2-16,0 6 2 15,-7-5 3-15,-7-13 4 16,-14 0 7-16,-7-6 4 16,-7 0-6-16,-6-1-1 15,-15 1-7-15,-20 6-2 16,-14 0-2-16,-7 0-2 15,7 0 1-15,7-6 1 16,14-6-30-16,14-13-13 16,13 1-45-16,21-19-19 15,21-12-15-15</inkml:trace>
  <inkml:trace contextRef="#ctx0" brushRef="#br0" timeOffset="59014.7024">20536 5805 324 0,'7'0'121'0,"0"18"-95"0,0-18 0 0,-7 13-5 16,-7 5-13-16,-7 13 0 16,0 6-4-16,-6 18-3 15,-1-12 0-15,0 25-4 0,-6 18 0 16,-1 24 2-16,0 13 2 16,7 0-2-16,1-6 0 15,-1-13-1-15,7-11-2 16,0-20 5-16,7-11 3 15,1-19-3-15,6-13-1 16,0-30 2-16,0-12 1 16,0-12-1-16,0-26-2 15,0-17-2-15,-7-19-1 0,0-13-3 16,0-5 1 0,0-1 1-16,0 1 2 0,0 18 1 15,-7 0 1-15,0 18 8 16,8 7 7-16,6 18-5 15,0 0-3-15,6 6-2 16,8-12-1-16,7 24 0 16,14-12 2-16,13 13 3 15,21 5 5-15,21-11-8 16,21 5-1-16,-1 7-1 16,-6-1 0-16,-7 7-5 15,-8 0 1-15,-6-1 0 16,-13 7 0-16,-8 0-18 0,-14 0-5 15,-6 0-20-15,-15 6-5 16,-13 0-21-16,-7 6-7 16,-14 18-36-1</inkml:trace>
  <inkml:trace contextRef="#ctx0" brushRef="#br0" timeOffset="59347.8072">20356 6260 116 0,'-27'0'44'0,"13"18"-35"0,0-18 20 16,0 0 7-16,7 0-3 15,-6 0 3-15,6 0-9 16,7 0-2-16,-7-12-14 15,7 12 4-15,0 0 5 0,7 0 4 16,7 0 3-16,6 0-1 16,15 0 1-16,13 0-6 15,21 0-1-15,28 0-7 16,14 12 0-16,-1-12-8 16,1 0-3-16,-7-18-4 15,6-1 1-15,-6 7-74 16,-7-25-32-16,-21-12-30 15</inkml:trace>
  <inkml:trace contextRef="#ctx0" brushRef="#br0" timeOffset="144271.6654">7153 12436 72 0,'0'25'27'0,"0"-13"-21"0,0 7-19 0,0-19-11 16,0 0 5-16,0 0 3 16,0 0 32-16,0 0 13 15,0-7 15-15,0 1 6 16,0-6-8-16,-7 0-2 15,0-7-23-15,7 1-8 16,-6-7-6-16,-1 1-3 0,7-1 1 0,0-6-1 16,-7 7 0-16,7-1 4 15,0 1 2-15,0-1 2 16,0 0 0-16,0 7-4 16,7 0-1-16,-7-1 3 15,0 1 3-15,0 5 5 16,0 7 1-16,0-6 0 15,0 6 1-15,0 6-4 16,-7 0-2-16,7 0-2 16,0 0 0-16,0 0-2 15,0 0-1-15,0 0-3 16,0 0 1-16,0 0 2 16,0 0 4-16,0 0 2 15,0 6 1-15,7 6-2 16,0-12-1-16,-1 6-5 15,-6 7-1-15,7-13-1 0,0 6 1 16,-7 6-2-16,7-12-1 16,-7 0 3-16,0 0 2 15,0 0 0-15,0 0 0 16,0 0 1-16,0 0 1 16,7 0-3-16,-7 0-1 15,7-12-1-15,0 6 1 16,0 6 2-16,0-13 2 15,0 7-1-15,0 6 1 16,6-12-2-16,-6 12 0 16,-7 0-3-16,7-6-2 15,0 6 1-15,0 0-1 0,0 0 2 16,0-12 1-16,-7 5 3 16,14 7 3-16,0-12-4 15,-1 6-3-15,8 0-1 16,0 0 1-16,0 0-1 15,-1 6-1-15,8 0 1 16,0 0 1-16,6 0-1 16,-6 0 2-16,-7 0 0 15,-1 0 1-15,1 0-2 16,0 0-2-16,-1 6 1 16,8 0-1-16,7-6-3 15,-8 6 2-15,15-6 1 16,-15 0 0-16,8 0 0 15,0 0 0-15,-1 6 0 0,-6 6 2 16,-1-12-3-16,8 7 0 16,-7-7 1-16,-8 0 2 15,8 0-1-15,0 0 2 16,-1 0 2-16,1 0 4 16,0-7-6-16,-1 7-2 15,8 0-3-15,-7 0-2 16,-8 0 3-16,8 0 2 15,0 0 0-15,6 0 2 16,1 0-4-16,-1 0 0 16,15 0 1-16,-15 0 0 15,8 7 0-15,-1 5 0 16,1-12 0-16,-1 18 0 0,8-12 2 16,-15 7 1-16,8 5-1 15,-1-18 1-15,1 6 0 16,-1 0 1-16,7-6-2 15,-6 0 1-15,6 0-4 16,8 0-2-16,-1 0 2 16,7 7 2-16,7-7 2 15,0 6 1-15,7 0 2 16,-13 0 1-16,6 0-6 16,-7 6-2-16,0 1 0 15,-13-1 0-15,6 0 1 16,-7 1 0-16,1 5 2 15,-1-6 1-15,-13 1-1 16,6-1-2-16,7 0 1 0,8 7 1 16,-1-13-1-16,-14 6-1 15,8-12 3-15,-1 0 0 16,1 0-4-16,6 0-1 16,-14 0 1-16,8 0 0 15,-8 0 3-15,1 0 1 16,-1 0-1-16,1 0-2 15,-15 0 1-15,8 0-1 16,0-12 0-16,-1 12 2 16,1-6-1-16,-1 6-1 15,1-13 1-15,-8 7 1 16,15 6-1-16,-1-12-1 0,1 6 1 16,-1 0 1-16,8-7-1 15,-8 1-1-15,8 6-2 16,-1 0-1-16,-7-6 2 15,1 5 2-15,6 1-2 16,-6 0 0-16,-1 0 1 16,1 0 2-16,-1 0-1 15,1-1-1-15,-1 1-2 16,1-6 1-16,-8 0 3 16,8-1 1-16,-1 1-4 15,1 0-1-15,6 6 1 16,7-13 2-16,14 7-2 15,1 6 0-15,6-13 3 16,0 19 1-16,0-12-1 0,-7 6-2 16,0 6 1-16,-14 0-1 15,7 0-3-15,-6 0 2 16,-8-6-1-16,1 0 0 16,6 0 4-16,7-1 1 15,-7 1-4-15,8 0-1 16,6 0 1-16,0 6 0 15,0 0-2-15,0 0 2 16,-7 0 1-16,1 6 2 16,-8 0 1-16,0 0 1 15,-7 1-5-15,1-1-1 16,-1 0 1-16,1-6 0 16,-1 0 1-16,0 0 0 0,1 0 0 15,6 0 0-15,7 0 0 16,-6 0 0-16,6 0 2 15,-7 0 1-15,0 6-1 16,1-6-2-16,-8 6 1 16,1 6-1-16,-8-12 0 15,-6 0 0-15,-1 0 0 16,1 0 2-16,-8 0-1 16,1 0-1-16,0 0 1 15,-8-12-1-15,1 6 0 16,0 0 0-16,0 0 0 15,-8 0 0-15,1-1 0 16,-7 1 0-16,7 0 2 0,-7 0 1 16,0 6 1-16,0-6 0 15,0 0 0-15,-7 0 0 16,7-1-5-16,-7 1-1 16,0-6 1-16,6 0 2 15,1-1 0-15,0-5-1 16,0-1 1-16,0 1-1 15,0 0 0-15,0-1 2 16,0 1-1-16,0-1 2 16,0 13-4-16,-7-18 0 15,0 11 1-15,0-5 0 16,0-1-3-16,-7 1 0 16,0-7 4-16,0 1 3 0,-7-1-1 15,0 1-2-15,-6-13-3 16,-1-12-1-16,-7 6 2 15,1 0 0-15,-8 0-2 16,-7-1 2-16,-13 1-4 16,-14-12 1-16,-14 12 0 15,-14 0-1-15,-6 12 4 16,-1-5 0-16,7 5-2 16,0 6 0-16,-6 1-1 15,-8-1 3-15,-13 0-2 16,-15 7-1-16,-6 6-2 15,14-1 1-15,-7 1 3 16,-1 0 3-16,-13 0-2 16,-14 5 0-16,7-5 1 0,7 0 0 15,7 6-5-15,-14 6 1 16,-14-13 0-16,-6 7 2 16,6 6-1-16,7-12 1 15,0 6 0-15,-14 6 0 16,-6-12 0-16,6 5 0 15,14 7 2-15,14-12 0 16,-28 12 0-16,7 0 0 16,-6 0-5-16,13 0 1 15,14 12 0-15,13-12 2 16,-20 19-1-16,0-13 1 16,7 6 2-16,0 7 0 15,35-1-3-15,-8 7 2 0,22 5-1 16,-15 1 0-16,8 6-3 15,-1 12-1-15,0 7-13 16,1 11-5-16,6 7-25 16,21 0-9-16,-14-1-88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29:39.418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5632 5264 96 0,'-6'0'35'0,"6"0"-27"0,0-6-6 15,0 6-6-15,0 0-8 16,0 0 0-16,-14 6 6 15,0-6 5-15,-7 12 26 16,0-12 13-16,1 6-2 16,-1 7-1-16,-7-13-13 15,8 0-4-15,6 0-10 16,0 0-3-16,0 0-3 16,7 0 3-16,0 0 4 0,0 0-1 15,0 0 1-15,1 0-1 0,6 0 2 16,-7 0-1-16,0 18 0 15,0-12-5-15,0 13-1 16,0-1-1-16,0-6 1 16,0 1 0-16,7-1 1 15,0 0 4-15,7-5 3 16,7-7-2-16,0 0 2 16,6 0-2-16,1 0 0 15,7 0-3-15,-1 0 1 16,8 0-2-16,0 0 2 15,-1 0-4-15,15 0 0 16,6 0 1-16,14 0 0 0,-14 0 0 16,7 0 0-16,1 0-2 15,6 0-2-15,-14 0 1 16,7 0 1-16,7 0 1 16,14 0 3-16,-13 0-1 15,13 6 2-15,13 6-4 16,-13 0-2-16,7 7 0 15,0 5 1-15,0-18 3 16,0 7 2-16,6-13-3 16,8 18-3-16,7-12 0 15,6 7-1-15,8 5-3 16,-22 0 2-16,15-11 1 16,-21 5 2-16,13-6-1 15,8-6 2-15,6 0-2 0,8 0-1 16,6 0 1-16,-28 0 1 15,8-6-1-15,-7 0-1 16,6-7 1-16,8 1 1 16,6 6-3-16,0-12-2 15,-6 5 2-15,-8 7 0 16,-6-12 1-16,-1 5 0 16,8-11 2-16,13 5 1 15,7 7-4-15,-6 0-1 16,-15 6 1-16,1 0 2 15,-14-1 0-15,-1 7 2 16,1-12-7-16,0 12 1 0,-8 0 3 16,1 12 4-16,-7-12-1 15,-7 13 0-15,-14-1-1 16,-7 0-2-16,-6-6 1 16,-15 1-1-16,-6-1-7 15,-8 0-3-15,-6-18-76 16,-21-1-57-1</inkml:trace>
  <inkml:trace contextRef="#ctx0" brushRef="#br0" timeOffset="11544.8002">18283 8564 64 0,'-21'-18'27'0,"7"18"-21"0,-7 6 5 15,8 6 3-15,-1-12 3 16,0 7 4-16,0 5 2 16,7-12 1-16,7 0-5 15,0 0 1-15,7-12 2 0,7 5 3 16,7-11-13-16,-1 6 2 0,8 6 0 15,7-13-3-15,-1-6 1 16,8 1-5-16,13-7-2 16,14 0 0-16,14-5-1 15,14-7 0-15,13 6 0 16,1-19 0-16,0 1 2 16,-1 0 1-16,22-7 3 15,13-5-5-15,7-19-3 16,7 0-1-16,-7-13 1 15,7-5-1-15,21-1 2 16,6 7-2-16,1 6 2 0,-14-13 0 16,13 13 1-1,15-25-2-15,6 1 1 0,-13-1-4 16,-8 0 0-16,8 6 3 16,6 7 1-16,-6 12-1 15,-14 6-2-15,-14 6 1 16,-14 6-1-16,-7 19-3 15,-14-1 2-15,-13 1 1 16,-22 18 0-16,-13 0-40 16,-13 7-18-16,-8 17-52 15</inkml:trace>
  <inkml:trace contextRef="#ctx0" brushRef="#br0" timeOffset="12175.2598">18290 7913 56 0,'34'-19'24'0,"-27"13"-18"0,0 0 13 15,0 6 5-15,-7 0 1 16,0 0 2-16,0 6-9 0,0 7-3 15,0-1-8-15,-7 12-3 16,-7 1-2-16,-7 0-2 16,1 5 1-16,-8 7 3 0,-7 12 5 15,-6 13 12-15,0 5 9 16,6 20 0-16,0-14 2 16,15 1-12-16,6 6-2 15,7-19-12-15,14 7-4 16,14-13 2-16,13 7 5 15,15-25-5-15,13 0 0 16,7-19-4-16,28-12-1 16,20-12-6-16,28-19 0 0,7-18-107 15</inkml:trace>
  <inkml:trace contextRef="#ctx0" brushRef="#br0" timeOffset="13495.5565">24387 4858 84 0,'13'0'33'0,"-6"0"-26"0,0 7 22 0,-7-7 11 0,0 6-4 16,0 6 2-16,7 13-7 15,-7-7-1-15,0 0-17 16,0 13-1-16,7 6-1 0,-7 0 2 15,7 6 3-15,0 12-1 16,0 19 1-16,-7 24 0 16,7 19 0-16,0 6-4 15,6 0-2-15,1 0-6 16,0-13-1-16,7 7-3 16,0 0-3-16,-1-6-12 15,1-25-2-15,0-13-49 16,0-5-20-16,-1-43-19 15</inkml:trace>
  <inkml:trace contextRef="#ctx0" brushRef="#br0" timeOffset="13991.1797">24076 4699 204 0,'-7'-43'77'0,"7"24"-60"0,0 1 6 0,0 12 1 0,0-1-9 16,0 1 2-16,0 6-6 15,7-12-1-15,6 6-6 16,8 6-3-16,14-12 0 0,20 5-1 16,21 1 0-16,21-6 0 15,6 12 0-15,8 0-3 16,-7 12 2-16,6-6-1 16,8 19 0-16,-1 12 2 15,-13 6 2-15,-14 6 1 16,-21 0 1-16,-14 6 9 15,-27 1 3-15,-21-1-3 16,-21 13 0-16,-27-7-8 0,-15 7-1 16,-6 12 0-16,0 6 2 15,-7 0-1-15,7 0 0 16,-8-12-8-16,22-13 0 16,7-12-15-16,13-18-3 15,14-19-35-15,7-24-14 16,14-13-37-1</inkml:trace>
  <inkml:trace contextRef="#ctx0" brushRef="#br0" timeOffset="14532.9588">26087 4975 140 0,'-7'0'52'0,"7"0"-41"0,0-12 20 0,0 12 7 16,0 0-8-16,0 0 0 15,0 0-13-15,-7 0-3 16,0 0-8-16,-6 0 0 0,-1-6 4 16,0 0-2-16,-7 6 3 15,0 0-2-15,1 0 2 16,-8 6-2-16,-7 12 2 15,-6 7-2-15,-7 5 2 16,-8 20 0-16,1-7 1 16,0 18 0-16,-1 19 0 15,15 18-4-15,13 13 0 16,14 0-5-16,21-7-2 16,14-6 0-16,21 1 1 0,13-7-3 15,7-12-2-15,7-6 2 16,7-13 2-16,21-12-38 15,14-24-14-15,6-13-61 16,15-6-50 0,-1-12 63-16</inkml:trace>
  <inkml:trace contextRef="#ctx0" brushRef="#br0" timeOffset="15087.7281">26689 5922 132 0,'0'6'52'0,"0"-6"-41"0,6 0 18 16,1 0 5-16,0 0-3 15,7 0-1-15,7 0-5 16,0 0-2-16,6 0-12 15,8 0 4-15,6 0 3 0,15 6-4 16,13 0 0-16,7 0-8 16,7-6-2-16,7 0-2 15,-8 0-2-15,-5-6-19 0,-1-6-10 16,-21-7-76 0,0 1-46-16,-6-13 64 15</inkml:trace>
  <inkml:trace contextRef="#ctx0" brushRef="#br0" timeOffset="15402.9035">27248 5276 240 0,'-20'0'90'0,"13"-12"-70"0,0 12 2 16,7 0-4-16,-7 12-8 15,0-6 0-15,0 13-4 16,0 5 1-16,0 7-4 16,-6 25 0-16,-1 23 1 0,0 7 4 15,0 0 3-15,7 19-2 16,0-13 0-16,14 0-5 15,7-6-1-15,14-6-39 16,6-12-15-16,21-13-70 16</inkml:trace>
  <inkml:trace contextRef="#ctx0" brushRef="#br0" timeOffset="16814.34">28686 4748 196 0,'21'-19'74'0,"-21"7"-58"0,7 12 16 0,-7 12 2 15,7-6-8-15,0 13-1 16,0-7-8-16,0 25 0 16,0 0-10-16,-1 0 0 0,-6 12 0 15,0 19-1-15,-6-1-1 16,-1 19 1-16,0 6 3 16,0 7 0-16,7-1 0 15,0 7-1-15,14-13 0 16,6-6-7-16,8 0 0 15,13-19-1-15,15-5 2 16,13-1-1-16,14-24-1 0,0-12-21 16,0-13-9-16,0-12-60 15,-7 0-26-15,0-18 11 16</inkml:trace>
  <inkml:trace contextRef="#ctx0" brushRef="#br0" timeOffset="17114.4408">29136 5258 244 0,'-14'0'90'0,"14"6"-70"0,-7 25 2 0,0-13-4 16,-7 7-3-16,0 5 0 16,-6 32-1-16,-1 30-1 15,0 0-7-15,7 7 0 0,7 11 1 16,7-11-6-16,14 11-2 16,7 1-7-16,13 6-2 15,8-19-50-15,6-6-23 16,8-12-23-1</inkml:trace>
  <inkml:trace contextRef="#ctx0" brushRef="#br0" timeOffset="17549.2108">29682 4539 240 0,'7'-19'90'0,"6"19"-70"0,1-18-1 15,-7 18-3-15,14-19-6 0,7 7 4 16,20 6-5-16,14-12-3 15,21 5-3-15,0 7-5 0,0 12 1 16,-14 13-1-16,0 11 0 16,-13 13 4-16,-8 19 1 15,-13 18-1-15,-8 6 1 16,-6 12-2-16,-7 13 2 16,-7 24 2-16,-7 25 2 15,0 6 1-15,-7 0 0 16,7-6-7-16,7-7 0 15,7-18-6-15,6-18-1 16,1-12-22-16,0-38-8 16,-1-24-62-16,1-24-43 15,0-25 53-15</inkml:trace>
  <inkml:trace contextRef="#ctx0" brushRef="#br0" timeOffset="17745.9763">29917 5577 240 0,'-76'-36'90'0,"55"23"-70"0,0 7-1 16,14 6-3-16,7 0-10 15,0 0 2-15,14 6 1 16,14 7 2-16,27-13-5 16,35 0-2-16,14 0 2 0,6 0-5 15,8 0-1-15,13-19-49 16,21 1-19-16,-14 5-39 15</inkml:trace>
  <inkml:trace contextRef="#ctx0" brushRef="#br0" timeOffset="30490.4073">23771 7120 96 0,'-20'6'35'0,"13"0"-27"0,0 7-2 16,0-1-1-16,7 0 11 15,0 7 7-15,0 5 6 16,0 7 2-16,7 6-8 15,0 0-1-15,7 6-13 0,-1 12 6 0,1 13 4 16,0 12 5-16,0 6 3 16,0 18-1-16,-1 13-1 15,-6 30-10-15,0 1-2 16,7-13-5-16,-7-18 0 16,7-6-10-16,0-32 0 15,-7-5-38-15,0-25-13 16,6-30-68-1</inkml:trace>
  <inkml:trace contextRef="#ctx0" brushRef="#br0" timeOffset="30776.6815">24684 7913 148 0,'-14'-12'55'0,"21"-1"-43"0,0 7-3 16</inkml:trace>
  <inkml:trace contextRef="#ctx0" brushRef="#br0" timeOffset="31300.464">24898 7667 236 0,'14'-43'90'0,"-7"12"-70"0,7-12-1 0,-7 37-6 16,0-25-9-16,-1 7-3 16,-6 5-3-16,0 1 1 15,0 12 1-15,-6-6 0 0,-8 12 2 16,0 12 3-16,-7 6 4 0,0 1 0 16,-6 5 0-16,-1 13-3 15,0-12 1-15,1 5 0 16,6 1 1-16,0 0-4 15,1 6-1-15,-1 0 1 16,0 6 0-16,0 6 0 16,8 12 0-16,-1 13-5 15,0 6 1-15,0 12 0 16,7 13 2-16,7-7-1 16,7-6 2-16,14-12-2 15,6-6-1-15,8-19 1 16,6-12 1-16,8-18-1 15,6-19 2-15,0-12 2 16,1-25 2-16,6-24 1 0,-7-19 2 16,1-18-3-16,-15-7 1 15,-6 7-3-15,-15-6 0 16,-13 6-3-16,-21 6-2 16,-13 6 1-16,-8 24 1 15,-13 13-1-15,-7 25-1 16,-15 18 1-16,1 0-1 15,0 18-9-15,7-11-2 16,7 11-32-16,6-6-11 16,15 7-55-1,13-7-44-15,21 6 59 16</inkml:trace>
  <inkml:trace contextRef="#ctx0" brushRef="#br0" timeOffset="31932.0568">25956 7808 316 0,'-28'0'118'0,"21"-18"-92"0,0 0-25 0,7 5-18 15,-7 7-64-15,0-12-22 16,1-1 4-16,-1 7 5 16,0 0 222 15,-7-1-47-31,0 7-7 15,0 6-34-15,-6 6-19 16,-1 13-10-16,-7 5-5 16,0 7-3-16,-6-6-3 0,-1 12 1 15,-6-1-1-15,-1 1 0 16,8 12 0-16,-1-5 0 16,8 11 0-16,-1 6 0 0,14 1-3 15,7 18 2-15,14 6 1 16,7-6 0-16,7-13 0 15,13-11 2-15,8-20 3 16,6-11 2-16,1-13 1 16,-1-24 2-16,0-6 4 15,1-19 1-15,-8-19 0 16,1-5 1-16,-8-7-4 16,-13 1-2-16,-7-7-11 15,-7 0-1-15,0-6-5 16,-7-12 2-16,0-6 3 15,-7 12 3-15,7 12 0 16,-7 12-1-16,-7 13-6 16,-7 19-4-16,0 17-58 0,-6 26-27 15,-22 17-27 1</inkml:trace>
  <inkml:trace contextRef="#ctx0" brushRef="#br0" timeOffset="34574.144">31576 5885 176 0,'34'-99'68'0,"-20"44"-52"0,7-56-3 0,-14 68-3 0,0-24-5 16,-7-1 0-16,0-12 8 16,-7 0 3-16,-7-12-7 15,-14-6 6-15,-6-13 4 0,-8 1-4 16,-6 5 0-16,-14 7-9 16,-14-7-2-16,-7 7-2 15,-14-6 1-15,-7-13 4 16,1 0 6-16,-1 6-1 15,0-12 3-15,-13 13-6 16,-15 18-3-16,-13-7-1 16,0 7-1-16,-7 0-5 15,-14 12 1-15,-14 6 0 16,-20-6 2-16,6 13-1 16,-6-1-1-16,-28 1 1 0,-7 17 1 15,7 14-1-15,-8-1-1 16,64 12 1-16,-98 19-1 15,14 6 0-15,-13 12 0 16,6 13-3-16,14 6 0 16,14 18 2-16,-7-6 0 15,-7 18-2-15,21-6 2 16,7 13-1-16,7 6 0 16,-7 6 0-16,-1 24-2 15,-13 50 0-15,35-13 3 16,20 7 0-16,14-19 1 15,7 12-3-15,7 25 2 16,14 18 1-16,20-18 0 0,15 6-3 16,20-12 0-16,14 25-1 15,13-1 0-15,15-6 3 16,13 1 0-16,7-1 1 16,8 6 0-16,13 7-3 15,6-7 2-15,8 0-1 16,14-18 0-16,7 6 2 15,20 19 0-15,14-7-3 16,14-12 0-16,21-12 2 16,6-6 2-16,8 6-5 15,13-13 1-15,28 1 1 16,28-13 3-16,6-18 2 16,1-7 3-16,20-11-1 0,28-7 2 15,-14-6-4-15,0-12-2 16,21-13-3-16,14 1 1 15,-14-13 1-15,13-19 0 16,29-17-3-16,-22-13 2 16,15-25 1-16,27-6 2 15,-21-12-1-15,-13-12 2 16,13-13-2-16,-7-18-1 16,-27-24-2-16,-7-25-1 15,0-7 4-15,-14 1 1 16,-21-7-3-16,-34-5 1 15,-7-32 0-15,-7-5 2 0,-7 5-3 16,-14-5-2-16,-14-25 2 16,-20-6 0-16,-14 12 1 15,-21 6 0-15,-21-6 0 16,-14 0 0-16,-13 12 0 16,-14 19 2-16,-14 18-1 15,-21 6-1-15,-13 25 1 16,-22-6-1-16,-20 12 0 15,-14 19 0-15,-6 30 0 16,-8 19 2-16,7 12-6 16,7 24 1-16,0 7-12 15,7 24-6-15,0 1-28 16,0 17-13-16,7 7-34 16</inkml:trace>
  <inkml:trace contextRef="#ctx0" brushRef="#br0" timeOffset="35835.2106">28154 11060 184 0,'-7'-19'71'0,"7"19"-55"0,0-18-9 0,0 12-8 0,0-1-13 16,0 1-4-16,0 0 10 16,0 0 6-16,0 6 2 15,0 0 16-15,0 0 9 0,0-6 4 16,0 6 3-16,0 0-9 15,0 12-3-15,-7 0-10 16,0 19-4-16,0-6-1 16,0 24 1-16,1 0 6 15,-1 19 4-15,0 12-2 16,0 6 2-16,0 6 2 16,7 6 3-16,0 1-5 15,0 30 1-15,7 12-8 16,0 0-1-16,7-24-6 15,6 0-2-15,1-7-2 0,0-23 0 16,-1-8-5-16,1-23 0 16,-7-7-13-16,0-12-4 15,-7-6-12-15,-7-13-4 16,0-12-17-16,-7-6-4 16,0-6-38-1</inkml:trace>
  <inkml:trace contextRef="#ctx0" brushRef="#br0" timeOffset="36736.082">28942 10672 244 0,'0'7'90'0,"0"-1"-70"0,0 6-5 16,0-6-8-16,0 6-10 15,-7 1 2-15,0-1 3 16,7 0 1-16,0 1-1 16,-7 5 5-16,0 1 5 0,1-1 5 15,-1 0 2-15,7 13-6 16,0-6-3-16,-7-1-5 15,0 7-2-15,0 6 1 0,0 18 0 16,-7 1 2-16,7 11 3 16,0 7 2-16,0 0 1 15,0-7-6-15,7 1-4 16,7-7-1-16,0 1 1 16,7-7-3-16,14-12 0 15,6 0 1-15,8 0 2 16,-1 0 1-16,8-18 1 15,6 5 2-15,0-5 3 16,1 0-6-16,-8-1-4 16,0-5-3-16,1-1 0 15,-8-6-17-15,1-12-9 16,-1 0-15-16,-6-12-5 0,-1 0-6 16,1 0-3-16,-1-7-27 15,1 7-17 1,6 6 51-16</inkml:trace>
  <inkml:trace contextRef="#ctx0" brushRef="#br0" timeOffset="36991.278">29592 11348 220 0,'-21'-36'82'0,"21"17"-64"0,0-18-35 0,0 25-20 16,0 0-48-16,0-1-16 15</inkml:trace>
  <inkml:trace contextRef="#ctx0" brushRef="#br0" timeOffset="37201.5536">29599 11287 172 0,'7'55'66'0,"-7"-18"-52"0,7 6 21 0,-7-18 5 16,0 12-9-16,0 0-3 0,7 12-8 16,-1 6-2-16,1 0-10 15,0 19-1-15,0 6 0 0,0 6-1 16,0 6-1-16,0 0-8 15,0 1 0-15,0-7 1 16,0 0 3-16,-7-13-5 16,7-5 1-16,-1-6-30 15,1-26-11-15,0 1-50 16,7-24-40 0,7-20 53-16</inkml:trace>
  <inkml:trace contextRef="#ctx0" brushRef="#br0" timeOffset="38026.2317">30110 10685 264 0,'-20'-6'101'0,"13"-1"-78"0,7 1-13 16,0 6-13-16,0 0-10 15,0 0-2-15,0 0 5 16,0 0 6-16,0 0 3 16,0 0 1-16,7-6 2 0,6 0 8 0,8 0 3 15,7-6 2-15,6-1 4 16,8-5-2-16,6-1 1 16,8 1-5-16,-1 0 0 15,7-1-6-15,0 7-2 16,7-1-2-16,7 1-3 15,0 6 1-15,0 0-1 16,-6 6 0-16,-8 12 2 16,-7 0 1-16,-6 13 3 15,-15 12 1-15,-6-12 1 16,-8 18-4-16,-6 6-1 16,0 12 1-16,-7 7 0 0,0 24-2 15,0 19-2-15,-7 12-2 16,7 6 1-16,0 0 1 15,0 0 2-15,0 12 3 16,6 13 4-16,1-7-4 16,0-12-1-16,0-18-2 15,0-12 1-15,-1-7-4 16,1-18-2-16,0-12-7 16,0-13-2-16,-7-12-11 15,-7-12-5-15,0-13-10 16,-7-6-1-16,-7-18-14 15,0-6-5-15,-6-7-30 16,6 1-20 0,0-13 50-16</inkml:trace>
  <inkml:trace contextRef="#ctx0" brushRef="#br0" timeOffset="38416.92">30649 11736 296 0,'-20'12'112'0,"13"-12"-87"0,14 0-29 15,-7 0-19-15,0 6-62 16,7 6-22-16,0 1 31 16,6 5 19-16,1 1 71 15,7-13 35-15,7 6 19 16,6 6 7-16,8-11-22 16,6 5-6-16,14-12-15 15,7 0-5-15,7-12-15 16,7 5-8-16,0-11 0 0,0 0-3 15,0-13 2-15,0 6-4 16,0 1-2-16,-14-1-31 16,-7 1-13-16,-6-1-71 15</inkml:trace>
  <inkml:trace contextRef="#ctx0" brushRef="#br0" timeOffset="78470.5597">18746 11963 32 0,'0'0'13'0,"0"0"-10"0,0 6 4 0,0-6 3 0,0 0 3 16,7 6 4-16,-7 1 13 16,0 5 6-16,0 0-2 15,0 0 2-15,0 1-5 16,0-7-1-16,0 6-13 15,0 0-3-15,0-12-8 16,0 7-4-16,0-7-1 0,0 0 5 16,0 0 4-16,0 0 3 15,0 0 5-15,0-7-4 16,0 7 0-16,0-12 0 16,0 6 2-16,0 0-5 15,0 6 1-15,-7-6-5 16,0 6 1-16,7 0-3 15,0 0 2-15,0 0-2 0,0 0 2 16,7 0 0-16,0 6 1 16,7 0 0-16,6 12 2 15,15 1 1-15,6-1 1 16,8 19-4-16,6 6 0 16,7 0-3-16,7 6 2 15,1 7 0-15,6 11 3 16,13-5-3-16,22-1-2 15,7 1 2-15,6 5 2 16,0-11 0-16,1 11 0 16,20 7-3-16,7 12-1 15,14 6-1-15,-7 7 2 16,-14-13-3-16,0 6-2 0,0-6 0 16,1 0 1-16,-1-6-1 15,0 6 2-15,-14 6-2 16,-13 19-1-16,-8-19 1 15,-20 6-1-15,-7 0 0 16,-14-5 2-16,-6-1-1 16,-15-12 2-16,-13 0-4 15,-8-7 0-15,-13 13 1 16,-7-12 2-16,-14 12 1 16,-7 0 1-16,-7 0-2 15,-13-6 1-15,-8 0 0 16,-20-6 1-16,-21 0-5 15,-20 6 1-15,-15-19 0 16,1 0 2-16,-1 1-1 0,-13-1 2 16,-15-18-2-16,-12 7-1 15,-1-1 1-15,13-6 1 16,15-6-1-16,0-7-1 16,-1 1 1-16,1 6-1 15,0-12 0-15,-1 5 2 16,15 1-3-16,20-6-2 15,7-1-1-15,14 1 3 16,14 5 0-16,14-11 1 16,6-1-3-16,7 1 2 15,1-13 1-15,13 6 0 16,0 1-18-16,8-7-8 0,6-12-39 16,7-19-18-16,14-18-81 15</inkml:trace>
  <inkml:trace contextRef="#ctx0" brushRef="#br0" timeOffset="79432.1482">19126 15675 264 0,'-28'-24'99'0,"21"11"-77"0,7-5-18 15,0 12-10-15,0 6-36 16,0-13-11-16,7 7-14 16,-7 6-6-16,7-12 42 15,0 6 19-15,0 0 45 16,0 0 21-16,7 6 4 15,0 0 0-15,6 0-10 16,1 0-5-16,0 0-24 16,0 0 0-16,6 0 1 0,1 0-5 0,0 0 0 15,6 0-3-15,1-7 0 16,6 7-4-16,-6 0-3 16,-1 0 0-16,1-6-1 15,-1 6 0-15,-6 0 2 16,-7 0-1-16,-7 0 2 15,-1 0 5-15,-6 6 4 16,-7-6-4-16,-7 13 1 16,-6-1-6-16,-8 6-2 15,-7 1 0-15,1 12 1 16,-8-13-1-16,1 13 2 16,-8 0-4-16,-6-1 0 0,13-5-1 15,-34 18-2-15,-14 6 3 16,-14 6 2-16,-6 1 0 15,-1-1 2-15,7-6 0 16,7 0 3-16,7 1-3 16,7-7-2-16,7 0-5 15,14 0 0-15,6 6 2 16,15-12 1-16,13 12-1 16,21 0 1-16,21 0-4 15,20-6 0-15,28-6 1 16,35 0 0-16,27-19-7 15,8-5-3-15,6-13-12 16,21-13-6-16,14-5-25 16,-8-1-11-16,-13-17-76 15,-7-7-55-15,-20-7 83 16</inkml:trace>
  <inkml:trace contextRef="#ctx0" brushRef="#br0" timeOffset="82044.5031">23301 15577 196 0,'7'6'74'0,"0"6"-58"0,7-12 1 16,-7 6-6-16,0 7-7 16,0-13-3-16,0 0 2 0,-7 0 2 15,0 0-2-15,0 0 9 0,-7 0 7 16,-7-13 3-16,-7 7 2 15,-7 6-2-15,-6 0-2 16,-8 0 1-16,-6 0-1 16,-7 0-3-16,-7 0 0 15,-1 6-5-15,8 7-2 16,7 5-6-16,13 1-3 16,14-1-3-16,21 13 1 15,14 12 1-15,14 12 0 16,6 7 0-16,8 11 0 15,-1-5-3-15,1 12 2 16,-1 0 1-16,1-19 2 0,-8 7 1 16,-13-7 1-16,-14 1-2 15,-7-1 1-15,-14-5 0 16,-7-1 1-16,-6-6-2 16,-8-6-2-16,-6-6-4 15,-1-6-2-15,1-1-13 16,-1-11-3-16,8-7-15 15,-1-6-6-15,8-6-10 16,6-6-5-16,7 0-28 16,14-6-30-1,7-7 44-15</inkml:trace>
  <inkml:trace contextRef="#ctx0" brushRef="#br0" timeOffset="82508.9748">23412 14803 144 0,'-28'12'55'0,"8"12"-43"0,-15 19-1 15,14-12-2-15,0 6 7 16,1 18 7-16,-1 13 3 15,0 0 4-15,1 5-16 16,-1 19 14-16,0 7 8 0,-7 11-6 16,1 26-2-16,-1 11-16 15,-6 7-8-15,6-1-2 16,-14-5-2-16,1 12 0 16,6-7 0-16,1-11 0 15,6-19 0-15,7-31-22 16,8-18-8-16,6-19-42 0,14-24-19 15,6-37-5 1</inkml:trace>
  <inkml:trace contextRef="#ctx0" brushRef="#br0" timeOffset="83529.6785">23446 17015 264 0,'-6'12'99'0,"12"-5"-77"0,1-1-18 0,0-6-10 16,0-6-12-16,7-1-2 16,0-11 9-16,7-7 4 15,-1-5 5-15,8-7 10 0,7-19 4 16,-1 1 6-16,8-13 1 15,6 1-4-15,7-25-1 16,1-7-2-16,-1-11 2 16,0-7-3-16,0 6 1 15,-6 13-3-15,-1 6 0 0,1 18-8 16,-1-6 0-16,-6 19-3 16,-8 12-2-16,-6 12 3 15,-1 0 2-15,-6 18 4 16,0 1 2-16,-7 24 1 15,0 12 0-15,-8 19-2 16,1 31-1-16,0 36-3 16,0 19 1-16,7-6-2 15,7 12-1-15,6-6 1 16,1 18-1-16,7 1 0 16,-8-13 0-16,1-6 0 15,-7-25 0-15,-8-30 2 16,1-7 3-16,-7-18-15 0,-7-6-6 15,-14-31-23-15,-6-12-8 16,-8-31-4-16,-7-12 1 16,-6-12 10-16,-7-1 5 15,-1-12 20-15,1 1 8 16,-1-1 6-16,1 12 3 16,0-5-3-16,-1 12 0 15,1 5-12-15,-1 13-7 16,1 1 11-16,7 17 4 15,-1 1 17-15,8 5 7 16,-1 13 8-16,7 13 4 16,8-13 0-16,6 18 3 15,7-12 2-15,14 7-1 0,7 5-5 16,13 0-4-16,8-5-10 16,6-1-3-16,15-6-9 15,6 7-5-15,7-7-22 16,7 0-10-16,0-6-21 15,0-6-6-15,7 0-39 16,0-13-18 0,7-6 59-16</inkml:trace>
  <inkml:trace contextRef="#ctx0" brushRef="#br0" timeOffset="84701.0277">25251 15558 256 0,'-28'13'96'0,"14"-7"-75"0,7 12 3 0,7-18-4 16,-7 6-33-16,0 7-11 15,1 5-21-15,-8 1-10 16,0-1 30-16,0 7 8 0,0 5 8 0,7 1 32 16,0 6 16-16,1 0 5 15,-1 0 4-15,7 0-10 16,-7 6-3-16,7 6-11 15,-7 6-2-15,0 0-13 16,0 7-3-16,0 12-4 16,0-1 1-16,-7 7-4 15,7 6 0-15,-6 7 1 16,6 5 2-16,0 6-3 16,0-18-2-16,7-6 2 15,-7-18 0-15,7-13-2 16,0-6 0-16,0-12-14 15,0-13-4-15,0-30 0 16,0-13 0-16,0-18 1 0,0-18 0 16,0-7 4-16,0-6 5 15,0-5 6-15,0-8 3 16,0 8 2-16,0-14 0 16,0 1-3-16,0 12 0 15,0-6-1-15,0 13 3 16,0 5 0-16,7 6 1 15,0 13 2-15,-7 12 1 16,7 7 7-16,0 5 6 16,6 7 1-16,8-1 1 15,7 13-3-15,13-12-1 16,15 18 0-16,13-13 2 0,14 7 4 16,0 6 2-16,0-12-9 15,-1 6-5-15,1-7-5 16,-7 1 0-16,1 0-4 15,-1-7 0-15,0 1-1 16,-7 0 0-16,-7-7-14 16,-7 0-4-16,-6 1-17 15,-15 5-6-15,-13-5-28 16,-7 5-10-16,-7-5-12 16</inkml:trace>
  <inkml:trace contextRef="#ctx0" brushRef="#br0" timeOffset="85121.1445">25092 16247 256 0,'-14'6'96'0,"7"0"-75"0,7 6-32 0,0-5-20 16,-7 5-17-16,7 0-3 0,0 0 19 15,7 1 9-15,7 11 38 16,7-5 17-16,6-13 15 15,8 6 9-15,13 7-13 16,7-13-5-16,15 6-22 16,-1-12 1-16,7 0 3 0,0 0-9 15,0-12-1-15,0 6-6 16,0-7-3-16,0 7-18 16,-7-12-6-16,-7-1-18 15,-13-5-6-15,-8 5-26 16,-13 1-48-1,-7-1 27-15</inkml:trace>
  <inkml:trace contextRef="#ctx0" brushRef="#br0" timeOffset="85392.4501">24912 17113 260 0,'0'-6'99'0,"7"6"-77"0,-7 0-46 15,0 0-27-15,0 0-48 16,0 0-18-16</inkml:trace>
  <inkml:trace contextRef="#ctx0" brushRef="#br0" timeOffset="85587.3751">24940 17126 208 0,'7'6'79'0,"-1"-6"-61"0,1-6 21 16,-7 6 8-16,7 0-14 15,7 0-1-15,0 0-15 16,14 0-3-16,13 0-8 15,21 0 5-15,21-13 2 0,21 7-2 16,7 6 1-16,-1-18-7 16,1 6-1-16,-1-1-18 15,1-5-5-15,-14-1-20 0,-7-5-7 16,-14-1-47 0,-7-6-57-16,-21 7 42 15</inkml:trace>
  <inkml:trace contextRef="#ctx0" brushRef="#br0" timeOffset="86263.012">26910 15620 216 0,'-42'-6'82'0,"35"6"-64"0,0-13-9 15,7 13-9-15,0 0-21 16,-6 13-6-16,-1 5 14 16,0 1 6-16,0-1 6 15,7 13 18-15,0 0 11 0,7-1 1 0,7-5 3 16,6-1 4-16,8-5 2 16,13-7-1-16,15 7 2 15,13-13-10-15,0 6-3 16,7-12-13-16,-7 19-3 15,-14-13-4-15,-6 6-1 16,-15 6-6-16,-6-11 1 16,-14 5-2-16,-28 6-2 15,-14 13-4-15,-20 6 0 16,-14 6-1-16,-7 6 1 16,0 0 5-16,13 0 1 15,8 1-5-15,13-1-3 0,8 0-10 16,13 6-5-16,14 7-2 15,14-1-1-15,13 19 13 16,15-6 9-16,6 18 10 16,1-12 8-16,-8-6 3 15,-6-13 3-15,-15-6 1 16,-13 1 1-16,-21-19-7 16,-13-1-3-16,-8-5-5 15,-6-6-4-15,-8-1-11 16,8-5-6-16,-1-1-39 15,8-5-14-15,-1-1-54 16</inkml:trace>
  <inkml:trace contextRef="#ctx0" brushRef="#br0" timeOffset="102926.3487">2874 8226 188 0,'-48'74'71'0,"27"-19"-55"0,-6 44-2 0,20-44-4 15,-7 0-12-15,0 13 0 16,0 6-2-16,0 12 2 16,0 12 1-16,-13 19 1 0,13 24 2 0,0 1 12 15,0 11 6-15,7 7-4 16,-6 31 1-16,6 11 3 15,0-5 4-15,7 6-1 16,0 30-2-16,0 7-7 16,7 12-1-16,0 25-4 15,6 12 0-15,-6-7-3 16,-7 32 1-16,14 11-4 16,-7-30-2-16,0 37 8 15,0-12 6-15,-7-13 2 16,0 13 1-16,0-19 0 15,0-31 0-15,-7-12-9 16,0 7-3-16,0-19-6 16,0-44-1-16,0-23 1 0,7-32 2 15,-7-18-1-15,1-12 2 16,-1-6-4-16,-7-19 0 16,0 6 1-16,0-18 0 15,0 12-5-15,-6-12 1 16,6-6 0-16,0-13-1 15,0 1-10-15,0-13-2 16,7-18-30-16,7-13-11 16,0-36-58-1,14-25-52-15,7-6 62 16</inkml:trace>
  <inkml:trace contextRef="#ctx0" brushRef="#br0" timeOffset="104356.4291">2750 7858 184 0,'-76'6'68'0,"48"0"-52"0,1 0 8 0,6 0 2 16,0-6-17-16,0 6-7 16,-13 0 0-16,6 1 2 15,-6-7-1-15,-8 0 0 0,7 0 3 16,-6 6 10-16,-14 0 5 0,6 0 0 15,8 0-1-15,6 6-2 16,15-12-1-16,-8 0-12 16,14 7-2-16,14-7-3 15,7 0 0-15,14 0 6 16,13 6 4-16,22-6-5 16,13 0-3-16,14 6-1 15,7-6 1-15,34 0-1 16,7-6 2-16,1 6 7 15,-22-6 3-15,8 6-9 16,-35 0-1-16,0 0-3 16,-7 0 2-16,-21 6-1 15,-7 0-1-15,-13 12 1 16,-7 1-1-16,-8 5-3 0,-6-5 0 16,0-1-34-16,-7-12-12 15</inkml:trace>
  <inkml:trace contextRef="#ctx0" brushRef="#br0" timeOffset="104849.9444">2625 16634 116 0,'-55'43'44'0,"41"-25"-35"0,-6 7-41 0,6-13-23 15,0 13 18-15,0 0 10 16</inkml:trace>
  <inkml:trace contextRef="#ctx0" brushRef="#br0" timeOffset="105209.1111">2328 17107 124 0,'-41'43'49'0,"20"-30"-38"16,-14 5 17-16,15-18 4 0,-8 6-4 15,-7-6-2-15,8 0-3 16,-15-6 0-16,-6-6-13 16,6-7-3-16,1-5-3 0,0 5 2 15,6-18 3-15,0 7-6 16,8-1-2-16,-8 0-3 15,14 7 0-15,8 5 2 16,6 1 0-16,7 5 4 16,7 7 2-16,13 6 0 15,15 6 1-15,27 7 2 16,0-13 5-16,28 18 1 16,14-18 0-16,-14 6-5 0,27 0-2 15,1 1 2-15,27-1 1 16,-7 0-1-16,0 0-1 15,-27 0-5-15,0 0-1 16,-21 0-1-16,-8 1 1 16,-5-1-4-16,-22 0 0 15,-7 0-19-15,-6-6-9 16,-8-6-36-16,-6-13-14 16,0-11-33-1</inkml:trace>
  <inkml:trace contextRef="#ctx0" brushRef="#br0" timeOffset="105929.7937">1464 15817 168 0,'-14'0'63'0,"0"6"-49"0,1-6 22 0,6 6 7 16,-7 6-19-16,-14-12-6 15,-6 6-9-15,-15 7-1 16,-6 5-5-16,-7 7-2 0,0 5 0 15,-21 1-1-15,7 12 2 16,13 12-1-16,1 7 2 0,-7-1 0 16,14 7 3-16,13 6-5 15,8 12-1-15,13 6 0 16,14 6 0-16,14 1-3 16,7-7 0-16,20-6-1 15,22-31 0-15,27-30 3 16,20-25 0-16,-6-25-2 15,14-12 2-15,-21-30 14 16,-1-1 8-16,1-18-4 16,-28 6-2-16,1-18-6 15,-22-13-1-15,-6-12-1 16,-21 0 1-16,-14 13-4 16,-14 11-3-16,-21 13 0 15,-13 13 1-15,-14 17 3 0,-8 13 2 16,-26 19-1-16,6 24-1 15,7 6-6-15,-7 31-1 16,21 30-26-16,20 19-11 16,8 13-84-1,13 5-46-15,14 7 79 16</inkml:trace>
  <inkml:trace contextRef="#ctx0" brushRef="#br0" timeOffset="106304.9497">1658 14729 280 0,'-14'12'104'0,"7"0"-81"0,0 13-30 15,0 0-19-15,0 18-36 16,-7 24-12-16,-6 13 42 16,-8 31 21-16,-7-1 47 15,-6 50 20-15,-14 43-4 0,-8 12-3 16,-26 25-15-1,6 36-4-15,7-18-17 0,-7-18-8 16,20-25-1-16,22-18-16 0,-1-37-5 16,15-37-62-16,34-68-76 31</inkml:trace>
  <inkml:trace contextRef="#ctx0" brushRef="#br0" timeOffset="107205.7021">890 6542 228 0,'-41'19'88'0,"41"-1"-69"0,0 25-42 0,0-18-25 16,-7 12-30-16,-7 12-7 0,-7 6 61 15,1-6 31-15,-1 19 45 16,0 0 18-16,0 11-21 16,1 1-8-16,-1 13-19 15,14 17-6-15,0-11-9 16,0 11-3-16,7 1 0 0,7 6 0 15,0-7 0-15,-7 13-2 16,7-6 1-16,0-13-4 16,0-11-2-16,0-14 8 15,-7-17 6-15,0-13-3 16,0-12-2-16,-7-31-6 16,0-12 0-16,0-31 0 15,0-18 0-15,-7-13 0 16,7-12 0-16,0-12-3 15,-6-12 2-15,6-7 3 0,0-6 1 16,0 13-1-16,7 5-2 16,0 7 5-16,0 12 1 15,0 7 0-15,0 5-1 16,7 0-1-16,0 13 0 16,6-13-5-16,8 13 1 15,7 6-2-15,20 0 0 16,28 6 2-16,21 0 2 15,0 0-1-15,13 6-1 16,-13 6-2-16,-7 0 1 16,0 7 1-16,-28 5 0 15,-7 1-14-15,-13 6-5 0,-7 5-34 16,-29 7-16-16,-6 0-22 16</inkml:trace>
  <inkml:trace contextRef="#ctx0" brushRef="#br0" timeOffset="107446.9494">800 7317 124 0,'49'43'46'0,"-28"-13"-35"0,20 26 20 16,-27-38 10-16,14 25-5 15,13-6 2-15,7 6-18 0,22-6-6 16,-8-6-9-16,14-7-2 0,0-11 3 16,0-13-5-16,-7-19-1 15,7-18-29-15,7-18-13 16,-21-13-53 0</inkml:trace>
  <inkml:trace contextRef="#ctx0" brushRef="#br0" timeOffset="110493.662">3047 13930 52 0,'7'-6'22'0,"-7"6"-18"0,0 0-22 0,0 0-12 15</inkml:trace>
  <inkml:trace contextRef="#ctx0" brushRef="#br0" timeOffset="113435.7502">3075 13776 68 0,'7'-24'27'0,"0"5"-21"0,6 1 1 0,-6 12 0 15,0-7-2-15,0-5 2 16,14-1 5-16,0 7 2 0,-1-6-7 15,1-1-2-15,-7 1 8 16,0 18 6-16,-7-13-1 16,0 13 1-16,-7 0-6 15,-14 13-3-15,-7-7-5 16,-7 6 1-16,-6 7 0 0,-8 5 6 16,-13 1 3-16,-21 6 3 15,7 12 1-15,7 12-4 16,-14 31-1-16,-7-12-6 15,14 18-3-15,-21 6-2 16,0-12 0-16,7 6 0 16,-14-6 1-16,14-6-2 15,14-6 1-15,-14 0-2 16,21-19-1-16,13-6-2 16,22-12 1-16,-1-12-4 0,28-25 1 15,14-6 8-15,14-13 5 16,34-5-2-16,14-13 1 15,14-6-5-15,-14-6-2 16,7-7 4-16,13-5 1 16,-6-13-2-16,14-6-1 15,-14-6-1-15,14 0 1 16,-8 12-2-16,-26 7 2 16,-8 5-2-16,-7 13 2 15,-20 6 0-15,-22 6 3 16,-19 13-3-16,-22-7 0 15,-27 25-1-15,-15 6-2 0,1 24 1 16,-21 7-1-16,7 12-3 16,-6 12 2-16,-8 7 1 15,7 5 2-15,7 7-1 16,-7-18-1-16,21-7-2 16,21-6-1-16,13 0-1 15,14-25 3-15,21 1-2 16,21-13-1-16,14-12 3 15,6-13 0-15,21-18-2 16,7-18 2-16,1 0 1 16,-8-1 0-16,14 1 0 15,0 6 0-15,-14 6 0 16,7 6 2-16,-20 12 1 16,-8 1 1-16,-20 12 0 0,-14 12 2 15,-21 18-3-15,-14 19-2 16,-20 18 0-16,-1 19-1 15,-20-7 0-15,7 13 0 16,-21 0 0-16,7 0 2 16,14-12 1-16,0-13 1 15,20-6-7-15,15-12-2 16,13-6-1-16,21-7 4 16,7-5 1-16,13-13 3 15,8-12-3-15,20-13 0 16,-7-5-1-16,1-13 0 15,13-12 2-15,14 6 2 16,-21 0-1-16,1 0-1 0,-1 12 1 16,-20 0-1-16,-8 25 2 15,-20 6 3-15,-21 19-2 16,-20 11-2-16,-1 19 2 16,-20 13 0-16,6 24-4 15,-6 0 1-15,-14 12 0 16,14 1 2-16,6-26-3 15,15-5 0-15,-1-13-1 16,14-18 0-16,15-18-3 16,12-25 1-16,15-13 2 15,14-30 3-15,-8-6-2 16,15-7 0-16,-1 1 3 16,8 5 1-16,-1 1-4 15,-6 12 1-15,-22 12 0 0,-6 25 2 16,-7 12 1-1,-14 19 1-15,-7 18 0 16,-6 18 0-16,-1 13 0 16,0-12-5-16,0 5-1 15,1-5-2-15,6-19 3 16,7-6-2-16,7-13 1 16,7-12-3-16,7-18 1 15,13-18 2-15,1-19 1 16,13-13 1-16,-6 1 0 15,13 0 0-15,-6 12 2 16,-14 18-3-16,-1-6 0 0,-20 25 3 16,-14 25 3-16,-20 11-2 15,-1 32 0-15,-7 18-1 16,-13 12 1-16,13-6-4 16,-6 0-2-16,-1-12 4 15,1-19 1-15,13-12-5 16,21-18-7-1,7-25 1-15,7-13 0 16,7-11 2-16,7-13 7 16,20-12 2-16,1-19-3 15,-1-12-1-15,21 7 3 16,-13 11 1-16,6 1-3 16,-20 18 1-16,-21 36 9 15,-8 32-6 1,-19 24 2-16,-8 13-3 0,-21 5-2 15,1 13 1-15,-1-6-1 16,1-19 0-16,13 1 0 16,15-20 0-16,-8-5 0 15,7-6-3-15,7-1 0 16,7-24-1-16,7 0 3 16,0 0 0-16,7-18 3 15,6 6-1-15,1-7 2 16,14-5-4-16,13-7-2 15,1 0 2-15,13-6 0 16,-14 0 1-16,1 7 0 16,-8 5 2-16,-6 7 1 0,-1 5 1 15,-13 13 0-15,-14 13-2 16,-21 11-2-16,-21 7 3 16,-13 12 0-16,-14 12-1 15,0 7-2-15,-14 11 3 16,6 7 0-16,1-6 1 15,21-6 0-15,-7-13-2 16,20-18-2-16,7-6-4 16,15-13-2-16,13-18 3 15,0-6 1-15,13-12 2 16,8-7 0-16,7-12 0 16,20 0 0-16,1-6 0 15,6 0 2-15,14 6-3 16,0 0 0-16,-14 7 1 0,-20 11 0 15,0 1 4-15,-22 18 5 16,-13 0-5-16,-20 6-2 16,-15 25-1-16,-6-1 1 15,-15 26-1-15,-13 17-1 16,0 14-2-16,14-14 1 16,-14 1 3-16,20-13 1 15,8-5-1-15,27-38-6 16,14-18 0-1,14-18 6-15,6-38 4 16,22-23-3-16,27-7 0 16,0-7-1-16,21 7-2 0,0 0 1 15,-14 6-1-15,-7 0 0 16,-21 25 2-16,-6 18 3 16,-28 7 2-16,-14 23-3 15,-28 26-1-15,-20-1-3 16,-21 25-1-16,-1 19 1 15,-12 11 0-15,12 1 0 16,1-12 2-16,28-13-1 16,-1-6 2-16,8-12-9 15,20-31-3-15,7-19 2 16,21-12 4-16,7-12 2 16,27-12 1-16,0-6 0 15,1-13 2-15,20 0-3 16,0 0 0-16,-21 13 3 15,-13 6 1-15,-14 12 1 16,-14 24 0-16,-21 25-2 0,-21 25 1 16,-6 6-2-16,-21 12-1 15,-1 6 1-15,-6 1 1 16,21-7-1-16,-1-12 2 16,8-13-4-16,13-5 0 15,8-19-4-15,13-13-1 16,14-11 3-16,6-19 3 15,8-25-1-15,14-24-2 16,20-25 2-16,0 7 2 16,21 5-2-16,-7 1-2 15,1 12 4-15,-29 18 3 0,-6 18-1 16,-28 26 0 0,-28 24-1-16,-21 24 1 15,-13 37 0-15,-21 50-1 16,-14 5-2-16,7 7 1 15,-14-12-1-15,21-19 0 16,21-12 2-16,0-19-6 16,41-37-1-1,14-30 2-15,28-31 1 16,13-31 2-16,7-24-3 16,8-7 2-16,20-5-1 15,14 5 0-15,-14-5 2 16,7 11 2-16,-14 7 1 15,-28 12 1-15,-13 25 0 0,-21 24 2 16,-21 25-3-16,-14 6-2 16,-6 18 0-16,-8 7 1 15,-13 6-1-15,0 0-1 16,6-1-2-16,15 7 1 16,-1-18-1-16,-6 5 0 15,13-5 0-15,14-7-2 16,7-24 0-16,7-7 3 15,14-5-2-15,7-26 1 16,20-11 2-16,8-19 0 16,-1-12 0-16,21 0 0 15,-7 12 0-15,1 0 0 0,-15 18 0 16,-6 7 0-16,-15 12 0 16,-6 18 2-16,-7-5-1 15,-14 24 2-15,-21 6-4 0,-14 18-2 16,-13 25 2-1,-7 43 0-15,-21 12 1 16,0 1 0-16,13-7 0 16,1-12 0-16,7-13-20 15,13-11-9-15,15-13-106 16</inkml:trace>
  <inkml:trace contextRef="#ctx0" brushRef="#br0" timeOffset="115373.6417">2342 12363 72 0,'-14'0'30'0,"7"18"-24"0,-7-12-18 16,8 0-12-16,-15 7-2 15,7-1 1-15</inkml:trace>
  <inkml:trace contextRef="#ctx0" brushRef="#br0" timeOffset="115731.577">2155 12461 96 0,'-13'0'38'0,"6"0"-29"0,-7 0 3 0,14 0 1 16,-7 0-4-16,-7 0 2 16,7 0 0-16,0 0 1 15,0 0 2-15,0 0 2 16,1 0-5-16,6 0 1 15,0 0-7-15,0 0-1 0,0 0 0 16,0 6-2-16,6 0 1 16,1 0-2-16,7-6 2 15,7 0 4-15,0 0 4 16,-1-6-2-16,15-6 0 16,0-7 1-16,13-5 4 15,7-7-4-15,-6 7 2 16,-1-26-1-16,14 7 3 0,21-6-5 15,-7 0-1-15,21 0-2 16,0 6-1-16,-14 0-1 16,7 6 0-16,-7 6-2 15,-21 1-2-15,0 5 1 16,-7 0-1-16,-6 7-3 16,-15 6 2-16,-13 5-32 15,0-5-15-15</inkml:trace>
  <inkml:trace contextRef="#ctx0" brushRef="#br0" timeOffset="116378.2375">2349 10488 4 0,'-7'0'0'0</inkml:trace>
  <inkml:trace contextRef="#ctx0" brushRef="#br0" timeOffset="116903.6029">2238 10636 48 0,'-20'18'19'0,"6"-12"-15"0,-7 6-1 16,7 1-1-16,-7-1 0 15,1 0 1-15,-8 1 14 16,0-1 8-16,-6 0 3 16,6 0 3-16,1 1-13 15,6-7-5-15,0 0-6 16,7 6-2-16,0-12-3 16,14 0-2-16,0 0 3 0,0 0-2 0,0 0 2 15,0 0-2-15,0 7 2 16,7 5 0-16,0-12 3 15,0 6 6-15,0-6 2 16,0 0 1-16,7 0 4 16,0 0-5-16,6 0 2 15,8-6-9-15,7 6-2 16,-1-12 1-16,8 5 1 16,-1-17 1-16,8-1 2 15,6-6 1-15,7 1 3 16,-7-7-3-16,8-6 1 15,13-12-7-15,20-13-1 0,1 0-4 16,7 13-3-16,-21 0 2 16,7-1 0-16,0 13 1 15,-21 0 2-15,0 6 1 16,0 7 1-16,-14-7-5 16,-13 6 1-16,-8 7 2 15,-6 11 1-15,-7 1 1 16,-8 6 0-16,-6 0-18 15,-7 6-7-15,0 6-48 16,7 0-17-16,14 6-9 16</inkml:trace>
  <inkml:trace contextRef="#ctx0" brushRef="#br0" timeOffset="117894.5547">4367 10039 12 0,'7'7'5'0,"-7"5"-4"0,0 6-4 0,0 1-3 16</inkml:trace>
  <inkml:trace contextRef="#ctx0" brushRef="#br0" timeOffset="118690.2331">4374 10138 44 0,'0'-13'16'0,"-7"7"-12"0,7 0 1 15,0 6-1-15,0-12-2 16,0 6-2-16,0 6 3 16,0-13 0-16,-6 7 7 15,-1 6 6-15,0-12 3 16,7 6 3-16,-7-13-8 16,7 19-1-16,-7-18-9 15,0 6-3-15,-7-1 1 16,0 1 1-16,0 0 5 0,-13 6 3 15,13 0 5-15,-7-1 2 16,1 1-1-16,-1 0 0 16,0 6-9-16,0 0 1 0,1 0 2 15,-1 0-2-15,0 0 0 16,-7 6-8-16,8 0 0 16,-8 1-1-16,7-1 0 15,8 0 0-15,13-6 0 16,0 0 2-16,6 0 3 15,1 6 0-15,7 0 2 16,14-6-4-16,-1 6 0 16,1 0-1-16,-7 1 1 0,6-1-4 15,8 0 0-15,-7 0 1 16,-1 0 2-16,-6 6-1 16,0-12 2-16,6 0-2 15,-6 7-1-15,-7 5 1 16,0-12-1-16,-7 18 0 15,0 1 2-15,0-1 1 16,-7 13 1-16,0 6-2 16,0 12 1-16,-7 12-2 15,7 13 2-15,-7 0-4 16,7 0 0-16,0 6-1 16,0-1-2-16,0 7 5 15,7 7 1-15,0-1 0 16,0 6-2-16,-1-6-2 0,1 1 1 15,-7-7 3-15,0 0 1 16,0-13-1-16,0 7-2 16,-7-18 1-16,1-7 1 15,-8-6-1-15,0-6 2 16,-14-6-2-16,1-18 2 16,-15-1 2-16,8 0 4 15,-8-11 0-15,-6 5 0 16,6-12-3-16,-6 6-1 15,-7-6-3-15,13 0 1 16,1 0-4-16,6 0-2 16,7 0 2-16,8 0 0 15,-1 0-30-15,28 0-100 16</inkml:trace>
  <inkml:trace contextRef="#ctx0" brushRef="#br0" timeOffset="119560.9271">5467 10445 168 0,'0'0'66'0,"0"6"-52"0,0 0 8 15,0 7-1-15,-7-1-11 16,7 6-3-16,-7 13-7 15,0-6-2-15,0 12 1 16,0-1 0-16,-7 7 3 0,7 7-1 16,0-1-1-16,0 0 3 15,1 12 2-15,-1 7 0 16,0 6 0-16,7 0-3 16,0-1-2-16,0 1 1 15,0-6 1-15,0-13-3 16,0-6 0-16,0-6 1 15,0-12 0-15,0-7 4 16,0-30 0-16,0-12-2 16,0-19-1-16,0-18 0 15,0-1-1-15,0-17 2 16,-7 11-3-16,0 1 0 16,-7-1 1-16,0 1 0 15,-7 5-5-15,8 7-1 16,-15 0 0-16,-7 0 4 15,8 6 1-15,-1 0 1 16,0 6 0-16,1 0 2 16,6 0-3-16,0 7 0 15,8 5 1-15,6-12 0 16,-7 12 0-16,7 1 2 0,0 5-1 16,7 1 2-16,7 0-2 15,7 5-1-15,0 1 5 16,13 0 1-16,15-1 0 15,13 1 1-15,14-6-4 16,7-7 0-16,21-6-3 16,20 1-1-16,-13 5 1 15,7 0 2-15,-28 7-100 16</inkml:trace>
  <inkml:trace contextRef="#ctx0" brushRef="#br0" timeOffset="121737.671">2522 8755 76 0,'-7'0'30'0,"7"0"-24"0,-7-6 4 16,0 6-2-16,7-6-2 15,-7-1 1-15,0 1 2 16,7 0 5-16,-7 0 1 16,0 0 0-16,7 0 1 15,0 0 3-15,0-1-9 16,0 1-1-16,0 0-5 15,0 0-1-15,7 0 3 0,0 0 1 16,7 0 1-16,0-1-2 16,0 1-1-16,13 0-1 15,1 0 0-15,7 0 0 0,-1-6 2 16,21-1-5-16,1-5-1 16,6-1 6-16,-14-11 4 15,8 5-3-15,-8 0-2 16,0 1-5-16,8 5 0 15,-22 1 0-15,8 6 0 16,-8-1 0-16,-6 7 0 16,0 0 0-16,-8 6 0 15,8 0 6-15,-14 6 4 16,0 7-5-16,-1-1-3 16,-6 0-1-16,0 7-1 15,0-1 0-15,0 0 2 16,-7 7-1-16,7 0 2 0,0 5 0 15,0-11 1-15,0 12-2 16,0-1 1-16,0 1-2 16,-1 0-1-16,1-1 1 15,0 7 1-15,0 0-3 16,-7 0-2-16,0-12 4 16,0 5 1-16,0 1 0 15,0-6-2-15,0-1 3 16,0 13 0-16,-7-18-4 15,0 17 1-15,-6-17 2 16,-1 6 1-16,-7-7-1 16,7 0-2-16,-13 1 3 15,-1-7 2-15,-14 0-4 16,1 1-3-16,-7-7 1 0,-8 6 2 16,1 0 0-16,-14 1 2 15,7-1-2-15,6 6-1 16,-6 1 1-16,-7-1-1 15,7 1 4-15,13 5 5 16,-6 1-5-16,0 12 0 16,6-6-2-16,1-1 1 15,13 1-2-15,-6 0-1 16,6-7-2-16,-6 7-1 16,13-19-16-16,14 1-5 15,14-13-48 1,7 0-62-16,21-13 31 0</inkml:trace>
  <inkml:trace contextRef="#ctx0" brushRef="#br0" timeOffset="122203.2651">4526 8134 124 0,'-13'0'49'0,"13"0"-38"0,0 0-3 15,0 0-4-15,0 0-46 16,0 0-17-16,0 0 17 16,0 0 10-16</inkml:trace>
  <inkml:trace contextRef="#ctx0" brushRef="#br0" timeOffset="122728.6125">4561 8165 132 0,'14'-6'49'0,"-14"6"-38"0,7-6 10 16,-7 6 4-16,0-7-5 16,0 1-2-16,-7 0-2 15,-7 0 0-15,0 0-8 16,-7 6-1-16,-6 0 0 0,-1 0-1 16,0 6 1-16,1 0 0 0,-8 6 3 15,1 1-5-15,-1-1-1 16,-6 6-2-16,-8 7-2 15,8 6 1-15,-8 6-1 16,8 6 0-16,-1 0 0 16,1 6 0-16,13 0 0 15,8 0-3-15,-1 0 2 16,7 1-1-16,14-7-2 16,0 0 5-16,7-7 1 15,7 1-3-15,7 0-1 16,6-18 1-16,8-1 0 15,-8-6 5-15,1-5 2 0,-7-1-2 16,6-6-1-16,-6 0-3 16,0-6-1-16,0-7 1 15,-1 7 2-15,1-12-1 16,0-1-1-16,0 1 1 16,-1-1 1-16,-6-5-3 15,7 11-2-15,-7 1 2 16,6 6 2-16,1 6-2 15,0 0 0-15,0 6 1 16,-1 0 2-16,1 7-3 16,0-1 0-16,7 6 1 15,-8 1 2-15,-6 5 5 16,0 7 4-16,0 0-4 0,-14 0-2 16,7-1-5-16,6-5-2 15,8-1-109 1</inkml:trace>
  <inkml:trace contextRef="#ctx0" brushRef="#br0" timeOffset="123375.3519">2515 12381 160 0,'-14'-12'60'0,"0"6"-47"0,7 6-18 16,0 0-13-16,0 0-46 15,1 0-16-15</inkml:trace>
  <inkml:trace contextRef="#ctx0" brushRef="#br0" timeOffset="124123.8652">2370 12418 64 0,'0'12'24'0,"0"0"-18"0,0 1-2 0,-7-1 0 15,7 0-5-15,-7 7-2 16,7-7 2-16,0 7 2 15,0-7 17-15,0 0 11 16,0-6 0-16,0 7 1 16,7-13-15-16,0 0-4 15,0 6-5-15,-1 6-1 16,1-12-3-16,-7 6-4 0,14-6-1 16,0 0 6-16,0 0 5 15,7 0 2-15,-1-6 2 16,1 6-2-16,0-12 1 15,13 6-2-15,-6 6 2 16,7-13-4-16,-8 7-2 16,15-6-2-16,13 0 0 0,-7-1 4 15,8 7 4-15,-22-6-4 16,8 6 1-16,-8-1-5 16,1 1 0-16,-7 6-3 15,6-6-1-15,-6 6 1 16,-1 0 0-16,-13-6 0 15,7 0 0-15,0 0 0 16,-1 6 0-16,1 0 0 16,0 6 0-16,-7 6 2 15,-7 7 1-15,0 5-1 16,-7 13-2-16,0 0 1 16,-7 0 1-16,-7 6-1 15,0 6-1-15,0 0 1 16,7 7-1-16,0-1 0 0,0 0 0 15,7-6 0-15,0-6 0 16,0-6 0-16,0 0 0 16,0-18 0-16,0-1 2 15,-6 0-1-15,6-18 2 16,-14 0 0-16,0 0 3 16,-7 0-5-16,0 0-1 15,-13 0 2-15,-8 0 1 16,1 0-4-16,-7 0 1 15,-8 0 0-15,8 7 2 16,-14-1-1-16,13 6-1 16,-6 0 1-16,13 1-1 0,-6-1 0 15,-7 0 0-15,13 0 0 16,1-5 2-16,6-1-3 16,8 0-2-16,-1 0-3 15,7-6-1-15,21 6-91 16,14 0-4-1</inkml:trace>
  <inkml:trace contextRef="#ctx0" brushRef="#br0" timeOffset="124590.8305">4174 12270 168 0,'7'-12'66'0,"-7"6"-52"0,14 0-8 16,-7 6-5-16,-1 0-58 16,1 0-24-16,0-6 27 15,0 6 15-15</inkml:trace>
  <inkml:trace contextRef="#ctx0" brushRef="#br0" timeOffset="125069.6321">4312 12221 160 0,'0'0'63'0,"0"-6"-49"0,0 0 9 0,0 0 3 16,0 0-9-16,-7-1-2 15,0-5-6-15,-7 6-1 16,-13-6-5-16,-1 6 0 0,-6-1 1 16,-8 7-2-16,-6 7-2 15,-1 5 3-15,-13 6 0 16,0 7-4-16,0 6 1 15,13 6 0-15,-13-1 0 16,14 14 0-16,6-14 0 16,8 7 0-16,6 0 0 15,7 7-3-15,1 5 2 16,6-12-1-16,7 6 0 0,7-6 2 16,7 0 0-16,0-6-3 15,6-6 2-15,8-7 1 16,-7-11 2-16,14 5 1 15,-1-18 1-15,1 0-2 16,0 0 1-16,-1-12-2 16,8 6 2-16,-1-7-4 15,1 7 0-15,0-12 1 16,13-1 0-16,0-5-3 16,8 5 2-16,-8 7 3 15,0 0 1-15,1 6-1 0,-1 12-2 16,1 6 1-1,-15 7-1-15,-6 5 2 0,-14 13 3 16,-1 12 7-16,-6 13 4 16,0 5-10-16,-7 1-4 15,0-1-6-15,7-5 0 16,0-1-106 0</inkml:trace>
  <inkml:trace contextRef="#ctx0" brushRef="#br0" timeOffset="153428.9184">5867 9763 104 0,'14'0'41'0,"-14"12"-32"0,7-12 11 16,-7 0 4-16,0 6-7 15,7 7-2-15,0-13-4 16,0 0 0-16,0 6-6 15,0-6 8-15,0 0 6 0,0 0 3 16,0-6 4-16,-1 6-3 16,8-19 0-16,0 7-3 15,7 0-3-15,-7-1-7 16,-1-5-4-16,-6 6 1 16,0-7 2-16,0 1-2 0,-7-1-2 15,0 1 4-15,0-1 4 16,-7 7-3-16,0-6 2 15,-6-1-5-15,-1 1-2 16,-14-1 0-16,7-5-1 16,1 5-2-16,-1 1 1 15,-7-1-2-15,1 1-1 16,-8 0 3-16,7-1 0 16,-6 7 1-16,-15 6 2 15,1 6-5-15,0 6-1 16,-1 6 2-16,8 7 1 15,-15-1 1-15,15 0 0 16,-7 7-2-16,-1 6-2 16,8-1-2-16,-21 7 1 0,6 6 3 15,-20 0 1-15,14 0-6 16,-14 7-2-16,7-1 8 16,0 6 7-16,6 0-4 15,-6 13-3-15,14 12-2 16,0 0-1-16,13 12 0 15,-6 0 0-15,6 0 4 16,8 7 2-16,-1-7-2 16,8 6-3-16,13 13 2 15,-7-1 0-15,7 7-1 16,0 0-2-16,7-6 1 16,14-1-1-16,0-18 2 15,7 7 1-15,7-19 1 0,0-7 2 16,20 1-1-16,21-19 2 15,21 1-2-15,0-7 0 16,14-6-6-16,7 0 1 16,-1-6 0-16,1-19 2 15,-14-18 1-15,27 0 1 16,-6-12 0-16,7-6 0 16,-8-7 0-16,-6 0 0 15,0-5-2-15,-22-7-2 16,-5-12 1-16,-1-1-1 15,-21-23 0-15,0-7 2 16,0-12-1-16,8-25-1 0,-15 6 1 16,7-6-1-16,1 7-3 15,-8 5 2-15,7-11 1 16,-27-1 2-16,-7 12-1 16,-14 19 2-16,-14-6-2 15,-14 12-1-15,-7 6 3 16,-13 7 0-16,-1 5-1 15,1 7-2-15,-1 6-2 16,1 0 1-16,6 0 1 16,-20-1 0-16,7 1 0 15,-1 6 2-15,1 6-3 16,6-12-2-16,-13 12 2 16,7 7 0-16,6-1-2 15,1 6 0-15,6 13-7 16,15 6-2-16,-8 6-4 0,0 6-3 15,14 0-14-15,14-6-6 16,-6 12-4-16,6-12-1 16,6 7-28-16,8-7-14 15,7-25-18 1</inkml:trace>
  <inkml:trace contextRef="#ctx0" brushRef="#br0" timeOffset="154075.6807">5791 11889 180 0,'-20'6'68'0,"13"1"-52"0,0-7-8 15,7 0-4-15,0 0-50 16,-14 6-20-16,-7 0 3 16,8 0 4-16</inkml:trace>
  <inkml:trace contextRef="#ctx0" brushRef="#br0" timeOffset="155862.0649">5632 11957 184 0,'-6'0'68'0,"-1"0"-52"0,-7 0 10 0,14 0 4 16,0 0-9-16,-7 6 0 16,0 0-8-16,0 0-3 15,-7 1-5-15,7 5-2 0,0 0 3 16,1 7-1-16,-1-7 0 16,0 0 3-16,0 0 5 15,0 7-7-15,7-13-1 16,0 6-3-16,0-6-2 15,0-6 5-15,0 0 1 16,0 0 0-16,0 0 1 16,7-6 0-16,0-6 3 15,0 6-3-15,6-13-2 0,-6 7-2 16,7 0 0-16,0 0 0 16,0-1 3-16,7 7-3 15,-1 0 0-15,1 0-1 16,-7 0-2-16,7 0 1 15,-8 6-1-15,1 0 0 16,7 0 0-16,-7 0 2 16,0 0 1-16,-1 0-1 15,1 0 1-15,-7 6 0 16,7-6 3-16,-7 6 1 16,0-6 1-16,0 6-4 15,0 0-3-15,-7 6 0 16,0 7 1-16,0 5-1 15,0 1-1-15,0 6 3 0,0 6 0 16,0 12-1-16,0 0 1 16,7 6 0-16,-1 1 1 15,1-13-2-15,7 6-2 16,0 0 7-16,7 0 5 16,0 6-8-16,-1-5-2 15,15 5-2-15,-14 13 0 16,6 5 0-16,-6 7 2 15,0 0-3-15,-1 6 0 16,1-6 1-16,0 0 2 16,0 6-1-16,-1-12-1 15,-6-1-2-15,0 7 1 16,7-18 1-16,-7 5 2 0,-1 1-1 16,1 6-1-16,-7-7 1 15,7 1-1-15,0 0 0 16,-7-7 0-16,0-6 0 15,0-5 2-15,-1-7 1 16,-6 0 1-16,0-7-5 16,-6-5 1-16,-1 6 0 15,-7-19 0-15,0 7 2 16,0 0 1-16,7-1-1 16,-13-5-2-16,-1-1-2 15,-7-6 1-15,7 1 5 16,-6 5 2-16,-8-12-2 15,-6 7-1-15,13-7-1 0,-20 6 1 16,-21 6 0-16,6-18 1 16,1 7 0-16,0 5 2 15,-14-12-1-15,14 6 0 16,-1 6-3-16,8-12 1 16,-7 0 0-16,7 0 1 15,-1 0-2-15,8 0 1 16,-14-12-2-16,-1 6-1 15,15-6 3-15,0 5 0 16,-1-11-1-16,-6 0 1 16,7-1 0-16,-1 1 1 15,8-7-2-15,-8 1-2 16,-6-7-2-16,14-6-1 0,-1 0 2 16,1-18 0-16,-1-13 1 15,8 7 2-15,-8-1-1 16,14 7-1-16,1 6-2 15,-1 6 1-15,1 6 1 16,6 0 2-16,-7 12-3 16,14-5 0-16,-6 11 1 15,-1 1 0-15,14 12-3 16,0-7 0-16,0 7 2 16,7-6 0-16,0 12 1 15,0 0 0-15,0 0 0 16,7 12 0-16,-7 7 0 15,7-13 0-15,-7 6-3 16,7-12 2-16,-7 6 1 0,0 6 2 16,14-12-3-16,-14 0 0 15,0 0 1-15,0 0 0 16,0 19 0-16,0-19 2 16,0 0-1-16,0 6-1 15,0 6-2-15,0 7 1 16,0 5-1-16,0 7 0 15,0 0 2-15,0 6 2 16,0 12-1-16,0-6-1 16,0 6 1-16,0 6 1 15,0 1-1-15,0-7-1 16,0 0 1-16,0 6-1 0,0 1-3 16,7 5 2-16,-7-18 1 15,6 6 0-15,1-12 0 16,0 0 2-16,-7-6-3 15,7-7 0-15,-7-5 1 16,0-7 0-16,0-12 2 16,0 0 1-16,-14-6-4 15,1-6 1-15,-15-7 0 16,14-5 0-16,-7-7 0 16,1 0 0-16,-1-6 0 15,7 0 2-15,0-12-3 16,0 0 0-16,7-6-1 15,1-7 0-15,-1-5 2 16,7-1 0-16,-7 1 0 16,7 11 0-16,0 1-3 0,0 0 2 15,7 12 1-15,0 6 2 16,-1 12-3-16,1 1 0 16,7 5-1-16,7 13 0 15,7-13 0-15,6 1-2 16,15 0 3-16,-1-13 2 15,7 6 0-15,14 1-1 16,14-7 3-16,-14 0 0 16,8 7-6-16,-8-1 0 15,0 7 1-15,-28 5 1 16,1 7-15-16,-22-6-6 0,-6 6-33 16,-7 6-15-1,7 0-40-15,14-19-67 16</inkml:trace>
  <inkml:trace contextRef="#ctx0" brushRef="#br0" timeOffset="156703.7771">7139 14237 72 0,'-13'-55'30'0,"13"30"-24"0,0-30-18 16,0 36-9-16,0-11-7 16,0 5 2-16</inkml:trace>
  <inkml:trace contextRef="#ctx0" brushRef="#br0" timeOffset="157408.3234">7112 13838 200 0,'7'0'77'0,"0"0"-60"0,6 0 2 0,-13 0-2 16,7 0-11-16,0 0-3 16,7 0 2-16,0 6 4 15,0 6-5-15,0-12 9 0,13 6 4 16,-13 6-5-16,0-12-2 15,0 7 6-15,0 5 3 16,-1-12 0-16,-6 6 0 16,0 6-4-16,-7-12-1 15,0 7-6-15,0-1 0 16,0 0-1-16,-7 6 3 16,0 0-5-16,-6 1-1 15,-1-1 0-15,0 6 2 16,7 7 1-16,-14 6 1 0,-6 6-4 15,-1-1-3-15,0 14-3 16,-6-1 1-16,-1 0 1 16,-6 6 2-16,-1-12-1 15,-20 6-1-15,0 1 1 16,0-1 1-16,13 6-3 16,-13-12 0-16,14 6 5 15,6-12 2-15,8 0-5 16,6-6-2-16,14 0-3 15,14 5 3-15,7-11 0 16,14 6 1-16,6-1 0 16,15-5 0-16,6 0 0 15,7-1 0-15,-13-5 0 16,6-1 0-16,-6 1 0 0,-8-1 0 16,1-6 0-16,0 7 2 15,-15-1-1-15,-13 1-1 16,0-1 3-16,-14 13 0 15,-7 6-1-15,-20-1-2 16,-1 14 1-16,-13 5 1 16,-14 0 1-16,-1 7 1 15,-20 18 0-15,14 12 2 16,14 0-3-16,0 0 0 16,-1 0-3-16,15-24-1 15,6 0-1-15,8-13-2 0,-1-12-8 16,14-12-3-16,0-7-25 15,1-11-12-15,6-7-10 16,0-12-4-16,0-7-52 16</inkml:trace>
  <inkml:trace contextRef="#ctx0" brushRef="#br0" timeOffset="158368.1397">6268 15847 268 0,'-6'0'101'0,"6"0"-78"0,0-6 2 16,0 6-5-16,-7 0-20 16,7-12-4-16,-7 6-12 15,0-7-5-15,0 1 11 16,-7 0 0-16,7 0 5 0,0-1 5 15,0 7 2-15,0 0 4 16,0-6 3-16,1-1-2 16,-1 1 1-16,-7 0-3 15,0 0 0-15,0-7 5 16,0 1 4-16,1-1-5 16,6 1-1-16,0-1 0 15,7-11 0-15,0 11-4 0,0-5-1 16,0 5 1-16,7 1 0 15,0-1-5-15,-1 1-1 16,1 6 3-16,0-1 3 16,0 13 5-16,0-12 5 15,0 12 1-15,0 12 3 16,-7-12-6-16,0 13 1 16,0 5-4-16,0 13 2 15,0 6-6-15,-7-1-1 16,0 20-2-16,0-1 1 15,0 13-2-15,-7 18 2 0,1 6 2 16,-1 0 4-16,0 6-2 16,0-18-2-16,7-6 0 15,7 0-1-15,-7 0-5 16,-7-13-1-16,8-6 1 16,-1-5 0-16,0-7 1 15,7-7 0-15,7 1 0 16,0-24 2-16,6-1-6 15,1-12 1-15,21-6 1 16,-1-13 1-16,15 1 1 16,6-19 0-16,14 0 0 15,14 0 2-15,14 0-3 16,0-6 0-16,-7 6 3 16,-1-12 1-16,-19 12-21 0,-15 7-8 15,-14-1-82-15,-20 0-34 16,-35 7 11-1</inkml:trace>
  <inkml:trace contextRef="#ctx0" brushRef="#br0" timeOffset="218013.9292">18891 12031 92 0,'-21'-37'35'0,"7"25"-27"0,-6-1 0 0,-1 13 0 16,-7 0-3-16,-6 6 2 0,-1 7 22 15,1-1 11-15,-1 0-1 16,7 1 0-16,8-1-9 15,6-6-2-15,0 0-15 16,14-6 1-16,0 0 2 0,7-6-2 16,0 0 2-16,7-6-5 15,-1 5-1-15,1 1-4 16,0 0-1-16,7 0 1 16,0 0 1-16,-8 0 1 15,8 0 2-15,0-1-1 16,0 1 2-16,-1 0-4 15,1 6-2-15,7 0 4 16,6 0 2-16,8 6-6 16,6 0-3-16,1 7 1 0,6 5 2 15,0 7-2-15,1 5 0 16,-1-5-1-16,0 12 1 16,7 6 0-16,7 12 1 15,8 1 0-15,12-1 0 16,8 0 0-16,0-6 0 15,0 0 0-15,-1 1 2 16,8 5 1-16,-7-12 3 16,7 12-3-16,6 1-2 15,8 5-2-15,-1 13 0 16,1 6-2-16,-8 0-1 16,-27-19 1-16,28 19-1 15,6 0 0-15,1-6 0 0,-7-7 0 16,-8 1 0-16,-6-7 0 15,-7 1 0-15,-14-7 0 16,-14 0 2-16,-7 7-1 16,-6 18 2-16,-8-6-2 15,-13 5-1-15,-7 7 1 16,-7 0 1-16,-8 1-3 16,-6 5 0-16,-6-19 3 15,-8 1 1-15,-7 6-1 16,0-6-2-16,-13 6 1 15,-8 12-1-15,-13 0 2 16,-7 0 1-16,-7-6-4 16,-7 0 1-16,-1-18 0 0,1 0 0 15,0-7 0-15,-7-6 0 16,-6-5 2-16,-8-7 1 16,-7-7-1-16,-6 1 1 15,-1-12-2-15,7 6 2 16,7-1-2-16,1 1-1 15,-1 0 1-15,-14-7-1 16,-6 1 0-16,-1 0 0 16,-6-1 2-16,13 1 3 15,8 6-2-15,-22-13-2 16,15 0 0-16,-1 1 1 16,0-7 1-16,8 0 1 15,-1 1-2-15,14-7 1 0,7 0-2 16,14-6 2-16,14 0-2 15,13 6-1-15,8 0-2 16,13 0 1-16,7 7 1 16,14 11 0-16,7 1-3 15,21-1 0-15,6 1-1 16,21-7 3-16,15 1 2 16,6-7 2-16,7-12-4 15,6 0-1-15,1-12 3 16,14 6 3-16,14-7-1 15,20-5 0-15,7-7-3 16,0 1-1-16,-7-7 1 16,8-12 2-16,6-6 1 15,7 6 1-15,0-6-5 16,-7 6-1-16,-21 0 3 0,-7-13 1 16,1 1 0-16,-8 0-2 15,1-13-2-15,-7-6 1 16,-8-12 1-16,-6-37 2 15,-7 7-3-15,-14 5-2 16,-14 0-1-16,-13 1 3 16,-15-1 0-16,-13 1 1 15,-7-20-3-15,-7 1 2 16,-14 0-1-16,-14 13-2 16,-14 5-2-16,-13 6-1 15,-14 1 1-15,-21 0 4 16,-14-13-1-16,0 0-1 15,0 12 0-15,-13-11 0 0,-8 24 0 16,-20-7 3-16,-14 13 0 16,0 6 3-16,7-12-1 15,6 6-1-15,-6 0 1 16,-14-19 1-16,0 1-3 16,0 6-2-16,14 12-1 15,21 6 3-15,6 6 0 16,1 6 1-16,6 7 0 15,7 18 0-15,1 6 0 16,13 6 0-16,14 7 0 16,14 11 2-16,6 7-3 15,15 6 0-15,13 0 1 16,21 19-3-16,14 5 2 16,14 7 1-16,20-13 2 15,22 19-1-15,13-12-1 16,7 18-2-16,6 0 1 15,-19-12-1-15,40 18 0 16,15 12 2-16,20 7 2 16,7 0-1-16,0 5 2 15,-7-5 0-15,14-1 1 16,7 1-2-16,14-6-2 16,-1 5 1-16,-20-5-1 15,-6-1 0-15,6 13 2 16,0 12-3-16,-7 12 0 0,-14 1 1 15,-21-1 2-15,-13-6-1 16,-21 0-1-16,-21-6 3 16,-6 0 0-16,-15 7-1 15,-13 17-2-15,-8 1 1 16,-13 6 1-16,-14-7-1 16,-6 1-1-16,-15-7 1 15,-14-5-1-15,-13-7 0 16,-28 12 2-16,-14 1-1 15,-13 18-1-15,-8-19 3 16,1 1 0-16,-15-7-6 16,-20 0-2-16,-20-12 2 15,-8 0 3-15,7-6-1 16,-21 0 0-16,-13 6 1 16,-14 0 0-16,34 7 0 15,1-14 2-15,-1-5-1 0,7-12-1 16,7-7 1-16,14-12-1 15,28-12 2-15,27-13 3 16,21 1 0-16,21-13 0 16,14 0-3-16,13-6-2 15,15-12-2-15,13-1 1 16,14-5-1-16,13-1-2 16,15-5 0-16,27-1 3 15,21 7 0-15,21-13 1 16,13 6 0-16,1 7 2 15,6 0-1-15,21-1-1 16,28 1-2-16,14-1 1 16,-1-5 3-16,-6-7 1 0,34-6-4 15,8 0-1-15,-8 0 3 16,-7-12 1-16,15-6 0 16,6-7 1-16,-21-5-2 15,-20-13-1-15,-21-6 1 16,-1-31-1-16,-12-18 0 15,-22 6 0-15,-21 6 2 16,-20 6 1-16,-27-6-1 16,-29-24-2-16,-20-19-2 15,-28 6-1-15,-20 12-3 16,-22 7 1-16,-20-13 1 16,-7 1 2-16,-7-7 1 15,-13 0 3-15,-29 13-3 0,-13 11 0 16,-7 7-1-16,0 0-2 15,0 6 0-15,-14-6 3 16,-21 0-2-16,-6 19-1 16,27 17 0-16,0 7 3 15,0 13 0-15,0 11 3 16,7 7-1-16,7 12-1 16,28 6 3-16,20 6 0 15,14 7-1-15,21 11-2 16,21 7-2-16,13 6 1 15,14 6-4-15,14 7 1 16,14 5 4-16,21 7 2 0,34 5-3 16,21 13-1-16,28 19 3 15,13 18 1-15,8 6-3 16,6 12-1-16,21 7 3 16,21-7 1-16,-1 7 0 15,-6-7-2-15,-14 6 1 16,14 19 1-16,7 19-1 15,-8-1 2-15,-19 0-2 16,-22-12 2-16,-14 0-2 16,-20 7-1-16,-14 11 1 15,-21 1-1-15,-13-7 0 16,-22-12 2-16,-20 0-1 16,-14 0 2-16,-13 6-2 15,-29 1-1-15,-27 11-2 0,-34-18-1 16,-29-6 2-16,1-18 0 15,-7-1 1-15,-7-24 2 16,-21-6-3-16,-14-7 0 16,8 7 1-16,13-25 0 15,-7-6-3-15,-14 0 0 16,-6-6-1-16,-1 0 0 16,28 0 0-16,14-12 0 15,0-1 5-15,7 1 3 16,7-1-1-16,20-5-2 15,21-1 4-15,21-6 4 16,21 1-5-16,20-13-2 16,35 0-6-16,14-6 0 0,28-7 2 15,27 1 3-15,21-6-2 16,7-1 0-16,-1 1-1 16,22-7 0-16,27-6 4 15,21 1 1-15,-7 5-1 16,-7-12 1-16,14 0-2 15,7 0-1-15,6-6 1 16,1 0-1-16,-7-6 0 16,-14-12 2-16,7-7-3 15,7-12 0-15,-7-30 1 16,-21-13 2-16,-21 18-1 16,-20-12-1-16,-21 7 1 15,-21-7 1-15,-20-6-1 16,-15-12 2-16,-20 0 0 15,-14-13 3-15,-20 19-5 0,-29 0-1 16,-27 6-2-16,-27-18-2 16,-15-7 3-16,8 1 0 15,-8 5-2-15,-13 7 2 16,-14 6 1-16,-7 6 0 16,7-6-3-16,7 0 2 15,6 0 1-15,1 6 2 16,0 13-1-16,-7 23-1 15,0 20-2-15,20 12 1 16,22 12 1-16,20 12 0 0,20 6 0 16,15 7 0-16,13 5-5 15,22 7-1-15,13 6 0 16,27 13 2-16,22 11 2 16,34 13 3-16,-21-12-2 15,62 48-2-15,1-11-18 16,-1-1-7-16,-6-11-93 15,13-38-42-15,-34-24 30 16</inkml:trace>
  <inkml:trace contextRef="#ctx0" brushRef="#br0" timeOffset="218510.2062">19347 15386 228 0,'-20'19'85'0,"20"-19"-66"0,6-12-19 0,1 12-11 16,0-7-59-16,0 7-21 15,0-12 22-15,0 6 14 16</inkml:trace>
  <inkml:trace contextRef="#ctx0" brushRef="#br0" timeOffset="221767.0243">19409 15350 224 0,'-6'18'85'0,"-1"-12"-66"0,-7 13 19 0,0-7 5 16,0 6-15-16,-13-5-6 15,-1 11-16-15,-14 7-3 16,-6 6-3-16,-14 0 0 0,-7 12 0 15,-7 6 0-15,0 7 0 16,0 5-3-16,6 1 2 16,8-1 1-16,7-5 2 0,13-13-1 15,8-6 2-15,6-6-4 16,14 0 0-16,14-19 7 16,14-12 4-16,28-12-5 15,27-31-1-15,28-30-2 16,13-7-2-16,1-6 3 15,-1 0 0-15,1-12-1 16,0 12 1-16,-1-12 0 16,-13 6 1-16,-14 18 0 15,-21-5 0-15,-20 23 4 16,-22 7 5-16,-20 31-5 16,-20 18-2-16,-22 19 1 15,-6 12 0-15,-8 18-3 16,-6 0-1-16,-14 13-1 0,-7 12 1 15,-14 18-2-15,8-18 2 16,13 0-4-16,13-12 0 16,22-32-4-16,20-11 1 15,14-31-3-15,21-25 2 16,28-12 3-16,13-31 3 16,7-6-2-16,7-6-2 15,0-6-1-15,0-6 3 16,1 0 0-16,-8-7 3 15,-14 37-1-15,-13 1-1 16,-21 24 1-16,-21 24 1 16,-21 32-3-16,-7 30-2 15,-20 12 2-15,-14 19 2 0,-14 12 6 16,0 0 4-16,0-19-4 16,14-5-2-16,21-1-9 15,13-24-5-15,14 0 0 16,21-31 0-16,14-6 6 15,14-6 1-15,13-12 2 16,8-13 0-16,6-12 2 16,0-6 1-16,1-13-1 15,-8 1 1-15,-7 6-2 16,-6-19 2-16,-14 18 0 16,-14 13 3-16,-7 25-5 15,-14 0-1-15,-14 24-2 16,-13 24-2-16,-22 13 3 15,-13 7 0-15,-7 11 1 0,-6-6 0 16,6-12 2-16,7 0 1 16,6-6-4-16,15-12 1 15,7-1 2-15,-1-5 3 16,8-1-2-16,6 1-2 16,1-13-3-16,-1 6 1 15,1 7 1-15,6-19 0 16,7 6-3-16,7 6 0 15,8-12-1-15,6 0 0 16,6 0 3-16,15 0 0 16,7-12 1-16,20 6 0 15,14 6-3-15,8 0 2 0,13 0 1 16,6 6 0-16,8 12 0 16,0 13 0-16,-7 6-3 15,0 12 2-15,0 6 3 16,-1 13 1-16,8-13-4 15,-7 7 1-15,0-7 0 16,-7 0 2-16,-7-18-3 16,-14 0 0-16,-7-12 3 15,-13-1 3-15,-14-5 2 16,-22-7 1-16,-26 0-4 16,-22-6-3-16,-20-6 0 15,-21-6 1-15,-7 0-3 16,-13 0 0-16,-15 0-1 15,-20-6 0-15,-7-7 2 16,6 1 0-16,15-7 0 0,13 7 2 16,15-1-1-16,19 1 2 15,15-1-2-15,14 7 2 16,13 6-7-16,22 6 1 16,13 0 1-16,20 6 1 15,29 12-6-15,20 13-3 16,28-6 10-16,6 6 4 15,8 5-1-15,-7 7 0 16,-1 13 1-16,1-19 0 16,0 6 4-16,-1 0 3 15,-13-6-2-15,-7-7 2 16,-14-5-4-16,-13-7 1 0,-22 1-5 16,-13-7 0-16,-21-12-1 15,-21 0 1-15,-13 0-4 16,-15-18 0-16,-6 5 1 15,-7-5 0-15,-7-7 0 16,-8 1 0-16,-12-1 0 16,-8 1 2-16,0 5-3 15,0 1-2-15,7-1 4 16,7 13 1-16,21-12-3 16,7 5 1-16,20 7-7 15,15 6 0-15,20-12 3 16,27 12 2-16,22 0 2 15,27 12 0-15,7-6-3 0,7 7 2 16,6 5 1-16,1 7 2 16,-7-1-1-16,0 1-1 15,-14 6 1-15,-7-7-1 16,-21 1 4-16,-13-1 5 16,-14-5-5-16,-21-1-2 15,-14-6-4-15,-21-5 1 16,-6-7 1-16,-8-7 2 15,-20-11-1-15,-7 0 2 16,-21-19-4-16,-13 6 0 16,-1 0-1-16,1 1 0 15,6-7 2-15,14 12 2 16,7-12-3-16,14 19 0 0,14-13-1 16,13 13-2-16,8 5-2 15,13 1-1-15,14 6-1 16,14 12 0-16,14 6 5 15,20 7 1-15,28 5 2 16,14-5 0-16,21 18 0 16,0-1 0-16,-8-5 0 15,-6 6 0-15,-7 0 0 16,-7-6 0-16,-7 6 2 16,-6-19 1-16,-8 7-1 15,-7-7-2-15,-13-6 1 16,-1-6-1-16,-6-12 2 15,-7-6 3-15,-7-13-2 16,-7-11 0-16,-7-7-1 0,0-13-2 16,0-18 1-16,-7-18-1 15,0-24 0-15,7 5 0 16,-7 0 0-16,0 13 2 16,0 6-1-16,0 12-1 15,0 12 1-15,0 13-1 16,0 12-3-16,0 6 2 15,7 12 1-15,0 13 0 16,7 12-3-16,7 12 0 16,7 19 2-16,0 6 0 15,6 31-2-15,8 18 2 16,6 24 1-16,-6 7 0 16,-1-6 0-16,-13-7 0 0,-7-24 2 15,-7 0 1-15,-7-12 3 16,-7-13 1-16,-7-12-3 15,-7-12-3-15,1-13-3 16,-8-12 1-16,0-18 1 16,-6-13 0-16,-1-18-3 15,8-24 2-15,-1-19 1 16,0-13 2-16,1-5-3 16,6 6 0-16,7 5 1 15,0 7 0-15,0 13-3 16,1 11 2-16,-1 19 1 15,7 6 2-15,0 37-6 16,7 19 1 0,0 11-1-16,0 38 2 0,7 24 1 15,0 7-2-15,0 5 2 16,7 0 1-16,-1-5 2 16,1-7-3-16,0-6 0 15,0-24 1-15,0-13 0 16,0-12 2-16,-8-13 3 15,-6-18-2-15,-6-12 0 16,-8-18-3-16,0-13-1 16,-7-19-4-16,0-17 1 15,1-13 2-15,-1-13 1 16,0 1 1-16,0 6 0 16,1 12-3-16,6 12 2 0,0 13 1 15,7 12 0-15,0 6 0 16,0 19 0-16,0 5-5 15,7 13 1-15,-7 25 2 16,1 6 1-16,-1 5 1 16,7 14 0-16,0-13-5 15,0-1 1-15,7 1-3 16,-1-6 2-16,8-13 1 16,0-5-1-16,0-13 4 15,0-6 0-15,0-7 3 16,-1-5 1-16,-6-7-1 15,0 1-2-15,-7 11 3 16,0-5 0-16,-7 0-4 16,-13 18 1-16,-8 0 0 15,-7 18 0-15,-6 7 2 0,-7 11 1 16,-15 7-1-16,-6 13 1 16,0-7-2-16,0-6-1 15,0 0 3-15,7-6 0 16,6-6-4-16,8-7 1 15,6-5 0-15,8-7 2 16,6-6-3-16,7-6-2 16,15 0-1-16,6-6 3 15,6-6 0-15,8-7 1 16,7-5 0-16,7-13 2 16,6-12-1-16,1-1 2 15,6-11-2-15,-6-1 2 0,6 7-4 16,-6 6-2-16,-1-6 2 15,8-7 2-15,-1 7 0 16,8 0-1-16,-1-1-2 16,7-11-1-16,-6 5-1 15,-1 1 3-15,-6 5 0 16,-8 20 1-16,-6-1-3 16,-7 18 2-16,-7 19 3 15,-14 12 1-15,-14 19-4 16,-7 18 1-16,-21 1 2 15,-6 11 1-15,-14 7-1 16,0 5 1-16,-1 7-4 16,1-6 0-16,7-6 1 15,7-7 0-15,6-12 0 0,7-12 0 16,8-6 0-16,-1-7 0 16,7-11 0-16,1-7 0 15,6-12-3-15,0-7 2 16,0-5 1-16,0 0 0 15,7 5-3-15,1 1 2 16,12 0 1-16,8 6 0 16,14 6-3-16,13 12 2 15,15 6-1-15,20 7 0 16,7 6 0-16,0 5 0 16,0-11 4-16,-7 12 1 15,-7 0-6-15,0-6 0 0,-14-7-21 16,-6 1-7-16,-15-7-59 15,-6-24-83 1</inkml:trace>
  <inkml:trace contextRef="#ctx0" brushRef="#br0" timeOffset="227456.8989">16084 17427 32 0,'0'6'13'0,"-6"6"-10"0,-1 1-3 16,7-13 0-16,-7 6 6 16,0 6 4-16,0-6 3 15,0 0 5-15,0 0-1 16,0 1 1-16,7-7-3 15,-14 6 1-15,7 0-7 16,-6 0-3-16,-1 0 5 16,0 6 5-16,0 1-4 0,0-1 1 15,0 0-2-15,1 7 1 16,-1 5-6-16,0-5 0 0,7-13 4 16,0 6-2-16,7 7 1 15,0-19-1-15,7 0 0 16,0 0 0-16,7 0 0 15,7 0 2-15,6-19 1 16,1 7 1-16,6-6 2 16,8-1-5-16,-1 1-3 15,1-1 3-15,-1-5 2 16,1-1 0-16,-1-6 1 16,1-6-4-16,6-6-3 0,-6-12-2 15,6-6-3-15,0-13 1 16,1 0-1-16,-1-18-3 15,1 12 2-15,-1 6 1 16,-7 7 2-16,1 11-1 16,-8 1-1-16,-6 24 1 15,-7-6 1-15,-7 19-1 16,0 0 2-16,-8 18-2 16,1 0 2-16,-7 0 0 15,0 18 1-15,0 0 0 16,0 7 2-16,0 6-3 15,7-1-2-15,14 1-3 16,7-12-1-16,6-7 2 16,15-12 2-16,-1-6 0 15,0-6 2-15,1-7 2 0,-1-6 4 16,-6 7-4-16,-8 6-1 16,-6-1-2-16,-1 7 1 15,-6 6 2-15,-14 13 4 16,0 5 0-16,-7 19 0 15,0 6-3-15,-7 18-1 16,0-5-8-16,7-1 0 16,0 7-4-16,7-7 0 15,7 0-25-15,0-12-11 16,0-6-33-16,6 0-13 16,8-6-12-1</inkml:trace>
  <inkml:trace contextRef="#ctx0" brushRef="#br0" timeOffset="228387.3478">17757 17494 192 0,'-13'-6'74'0,"6"6"-58"0,7-6-4 16,0 6-6-16,0-6-31 16,7 6-8-16,-1 0-7 15,8 0-4-15,0 0 25 16,0 0 12-16,7-6 26 16,-1 6 10-16,8-6 8 15,7 0 2-15,-1-7-6 16,8-5 0-16,6-1-19 15,0-17 3-15,1-7 1 0,6-13-4 16,-7-11 2-16,1-7-7 16,-1-6-3-16,1 0-1 15,-1 6-1-15,0-6-5 16,-6 7 1-16,-1 17 2 0,-13 1 1 16,-7 18-1-16,-1 13-2 15,-6 11 5-15,-7 19 4 16,-7 7-1-16,0 24 1 15,-7 6-5-15,7 24-1 16,7 19-1-16,0 0-2 16,7-12 1-16,7-6-1 15,6-1-3-15,8-11 2 16,6-20 3-16,8-11 1 16,-1-7-1-16,7-11 1 15,-6-14-2-15,-1-5-1 16,-6-12 1-16,-8-13-1 0,-6 0 2 15,0-6 1-15,-8 6-1 16,1 0-2-16,-7 6 1 16,0 7 1-16,0 11-1 15,-8 20 2-15,1 17 0 16,-7 25 1-16,-7 13 2 16,7 12 1-16,-6 5-3 15,6 1-3-15,0 6-18 16,6-18-6-16,8 0-31 15,7-13-10-15,7-12-53 16</inkml:trace>
  <inkml:trace contextRef="#ctx0" brushRef="#br0" timeOffset="229153.1126">20170 16560 280 0,'-14'-6'107'0,"14"6"-83"0,-7 0-9 16,7 0-9-16,0 0-19 16,0 0-7-16,0 0-3 0,0 0 2 15,-7 12 11-15,0 1 8 0,0 5 6 16,0 1 10-16,7 5 3 15,-6 7-4-15,6 12 0 16,-7 18-4-16,0 7 0 16,7 6-3-16,0-1-1 15,0-5-3-15,7 0-2 16,0-13-2-16,6 0 1 16,8-6 3-16,7-5 3 15,-1-1 7-15,8-25 2 16,0 0-1-16,6 1 0 15,7-19-5-15,1-19 0 0,6 7 4 16,0-12 2-16,1-19-5 16,-1-13-1-16,0-18-4 15,1-12-1-15,-8-6-3 16,0 6-3-16,-6-6-1 16,-8 6 3-16,1 6 2 15,-14 19 2-15,-7 5-1 16,-8 13-2-16,1 13-6 15,-7 5-4-15,-7 13-36 16,-6 12-15-16,6 12-75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35:52.409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10755 4889 76 0,'-7'-18'30'0,"0"12"-24"0,-7-7 6 0,7 13 2 0,-7-6-4 16,1 0 2-16,6-6-5 16,-14 5-2-16,-7-11-2 15,8 0 0-15,-1-1 2 16,0 7 4-16,-7-13 5 15,1 7 1-15,-1-1-4 16,-6 1 1-16,6 0-5 16,-21-1 1-16,8-5-5 15,0 11 3-15,-1-17 0 0,1 17 2 16,6-5 0-16,-13-1-4 16,6 1-1-16,1-1 1 15,-1 1 0-15,-6-7 0 16,-1 13 0-16,-6-6 2 0,0-7 1 15,-7 13-1-15,6 0-1 16,-20 12-1-16,7-13 0 16,0 13-2-16,0 0-2 15,0 0 1-15,7 13 1 16,6-13 3-16,-6 6 2 16,7 0-3-16,-1 6-3 15,1 0 0-15,7 1 1 16,-14 5-1-16,6 7 2 15,1 5-2-15,7 7-1 16,-15 6 1-16,15 0-1 16,0 7 0-16,6-1 0 0,14 0 0 15,-6 0 2-15,-1-6-1 16,8 6-1-16,-1 0 1 16,7 1-1-16,1 5 0 15,-1-12 0-15,0 12 0 16,0-12 2-16,7 25-1 15,-6-25-1-15,6 18 1 16,-7-5-1-16,14 11-3 16,0-11 2-16,7-7 1 15,0 6 2-15,7 0 1 16,0-5 1-16,7 5-2 16,0-18 1-16,7 6 0 15,-1-13 1-15,8 1 0 16,7 0 0-16,6 6-2 15,0-13 1-15,15 7-2 0,-15-6-1 16,8-1 1-16,-1 1-1 16,7-1-3-16,8 7 2 15,-22 0 1-15,7 0 2 16,1-7-1-16,-1 7 2 16,7-19-2-16,-6 7-1 15,13-7 5-15,7 0 4 16,7 1-5-16,-7-13 0 15,7 0-2-15,7 0-2 16,-14 0-2-16,21 0 1 16,0 0 1-16,-28 0 0 0,8 0 2 15,-8-19 1-15,7 1-4 16,7-1-1-16,0 7 1 16,14-19 2-16,-7 13 0 15,0-7-1-15,0 1 1 16,-7-7-1-16,-7-6 0 15,0 0 0-15,-21 0 0 16,-6 0 2-16,-8-6-1 16,-6 0-1-16,-7-6 5 15,-7-6 1-15,-7-7-5 16,-1 7 0-16,-6-19-3 16,0 7 0-16,0-1 2 15,0-12 0-15,-6 6 0 16,-8 1 0-16,0-13 0 15,-7 6 2-15,-6 0-3 0,-8-18 0 16,-13 12 1-16,-8 6 2 16,-13 6-3-16,-14 19 0 15,-7 12-4-15,0 18-1 16,7 19-4-16,1-6 1 16,-8 24-13-16,14 6-3 15,0 25-27-15,0 19-11 16,13 18-27-1</inkml:trace>
  <inkml:trace contextRef="#ctx0" brushRef="#br0" timeOffset="645.5649">13451 6180 104 0,'0'-13'38'0,"7"13"-29"0,0-6-47 16,-1 6-21-16</inkml:trace>
  <inkml:trace contextRef="#ctx0" brushRef="#br0" timeOffset="931.0487">13561 6204 116 0,'0'25'46'0,"0"-13"-35"0,0-6 7 0,0 7 2 16,0 5 3-16,0-12 3 15,7 7-9-15,0 5-5 16,7-18-7-16,7 6-4 0,-7 0 0 16,6-6 3-16,8 0 2 15,6-6 2-15,8 0 0 16,6 6 2-16,15-18 1 16,-8 18-3-16,14-19 0 0,7 19-3 15,0-12 2-15,0 6-6 16,0 6-3-16,-7-13 3 15,-7 13 1-15,-6 0-3 16,-8 0-1-16,-6 13-30 16,-8-13-12-16,1 18-48 15</inkml:trace>
  <inkml:trace contextRef="#ctx0" brushRef="#br0" timeOffset="7941.5547">25071 4557 52 0,'14'-12'22'0,"-7"12"-18"0,0 0 11 16,-7 0 5-16,0 0 6 15,0 0 7-15,-7-6-9 16,0 6-5-16,0-13 3 16,0 7 2-16,-7 6-8 0,7-18-2 15,-7 18-8-15,1-19 0 16,6 1 4-16,0 6-2 0,-7-1 3 16,0 1 0-16,-7 0 1 15,8 6 0-15,-1-13 0 16,-7 7-2-16,0 0 1 15,0 6-2-15,-6 6 0 16,-8-13-3-16,1 7 1 16,-8 6-2-16,-6 0 0 15,-7 0-3-15,-8 0 1 16,1 6 0-16,0 7 1 16,0 11-2-16,-1 7 1 15,8 6 2-15,0 12 4 16,6 6-2-16,1 1-2 0,7 17-5 15,6 7 0-15,0-6 0 16,15 12 2-16,6 0-1 16,7-12 2-16,7 12 2 15,7 0 4-15,7 0 2 16,13 0 1-16,8 6-6 16,20-12-4-16,14-6-1 15,21 0 1-15,7-31-1 16,7-7-1-16,-1-5-4 15,-6-6-2-15,-7-25-8 16,-7 0-2-16,0 0-15 16,-7-19-6-16,-14-5-46 15,-13 5-21-15,-1-18 10 16</inkml:trace>
  <inkml:trace contextRef="#ctx0" brushRef="#br0" timeOffset="8947.9782">25133 4668 100 0,'-7'0'38'0,"0"0"-29"0,7 0-1 16,0 0 0-16,0 0-29 15,0 0-13-15,7 0-5 16,0 0 0-16</inkml:trace>
  <inkml:trace contextRef="#ctx0" brushRef="#br0" timeOffset="11528.918">25396 4410 8 0,'-7'0'5'0,"7"6"-4"0,-7 6 0 0,7-12 0 0,0 0-1 16,0 6 2-16,0-6 3 15,0 6 2-15,0 7 14 16,7-1 6-16,0-12 9 16,0 6 2-16,0 6-16 15,0-12-8-15,6 19-6 16,1-19-3-16,0 0 1 15,0 18 1-15,0-18 1 16,0 0 2-16,-1 19-5 16,1-13 8-16,0 6 6 0,0 1-4 15,0-1 2-15,-7 6-8 16,6-5-1-16,1 5-2 16,-7 0-1-16,7 1-3 15,-7-1 1-15,0 1 0 16,0-7 3-16,0 0-1 15,0 7 2-15,-1-13 2 0,1 6 2 16,0-12-5-16,0 6-4 16,0-6-4-16,0 0 1 15,-7 0 1-15,0 0 2 16,7-6-1-16,-7 6-1 16,0-12 1-16,0 12-1 15,0-19-3-15,-7 13 2 16,0-12-17-16,-7 6-5 15,0-1-33-15,1 1-12 16,6 6-8 0</inkml:trace>
  <inkml:trace contextRef="#ctx0" brushRef="#br0" timeOffset="12699.7515">25341 4342 164 0,'34'-18'63'0,"-13"5"-49"0,20 1 5 0,-27 6-2 15,0 6-13-15,-7-19-1 16,-7 7-3-16,-14 6 2 0,-20 6-1 16,-15-12 13-16,-13 12 5 0,-7 12 4 15,-7-6 3-15,-7 6-8 16,-7 7 0-16,-21 6-9 15,-6 18-1-15,-1 6 0 16,8 6 0-16,6 19 0 16,14-7 0-16,14 13-7 15,14-12 0-15,7 6-1 16,13 6 2-16,14-7-1 16,22 13-1-16,19-6 5 15,22 12 1-15,34-12-5 16,28 6 0-16,7 13-3 15,6-13 0-15,-6 0 2 16,-1 6 0-16,-6-18 0 0,0-1 0 16,-7-5 2-16,-14 0 1 15,-14-19 7-15,-20 6 4 16,-22 0-5-16,-20-5-1 16,-20 5-4-16,-15-18-1 15,-13-6-1-15,-15-7-2 16,-26-5-6-16,-15-1-4 15,-14-6 1-15,-6 7 3 16,6-7-13-16,8-24-2 16,6-7-18-16,7 1-7 15,8-7-20-15,12 1-9 16,22-1-6 0</inkml:trace>
  <inkml:trace contextRef="#ctx0" brushRef="#br0" timeOffset="13586.2372">25983 4416 128 0,'-6'18'49'0,"-1"13"-38"0,0 6 19 0,0-19 6 15,0 19-7-15,7 12 0 16,-7 13-12-16,0-1-3 16,0 31-8-16,0 13-4 0,-7 24-1 0,-6 25 3 15,-1 12 2-15,0 0-2 16,0-25-3-16,8-18 0 15,-1-25 1-15,7-18 16 16,0-12 9-16,-7-31-3 16,0-19-2-16,0-18-10 15,1-12-3-15,-1-13-12 16,0-12-5-16,0 0-3 16,7-6-1-16,0 0 4 15,7 6 5-15,7 7 2 16,7 11 1-16,0 1 2 15,14 18 3-15,6 0-2 16,15 0 0-16,13 0-1 16,14-12 1-16,7 5-9 0,0-29-1 15,-7-7-1-15,-7-13 0 16,-14-5 7-16,-6-7 5 16,-15-6-4-16,-6 1 0 15,-14-1-2-15,-8 12-2 16,-6-30 0-16,0 25 3 15,-6-1-13-15,-1-6-4 16,0 25 10-16,7 12 6 16,0 25 4-16,0 12 2 15,0 18 2-15,7 19 1 16,0 19 3-16,6 23 4 16,1 1-6-16,7 49 0 0,0 0-4 15,-1 25-1-15,-6-19-6 16,0-6-2-16,0-6-9 15,0-18-2-15,0-19 7 16,-1-19 4-16,1-17-9 16,0-20-4-16,-7-17-12 15,0-26-4-15,0-5-55 16,7-13-24 0,-1-24 59-16</inkml:trace>
  <inkml:trace contextRef="#ctx0" brushRef="#br0" timeOffset="14382.4131">27269 4539 264 0,'-21'18'101'0,"21"7"-78"0,0 24-42 0,-6-12-25 15,-1 0-23-15,-7 12-7 16,0 6 36-16,0 1 17 16,0-7 33-16,1 0 16 15,6 18 10-15,0-17 4 0,0 17-18 16,0 7-7-16,0 18-10 15,7 0-5-15,0 7-1 16,7-7-4-16,0-12 0 0,7-6-5 16,-1-19 0-16,-6-18 2 15,0-7 3-15,0-11 6 16,0-7 6-16,-7-24-5 16,-7-13-2-16,-7-18-6 15,-6-12-2-15,-1-25-2 16,-7 0 2-16,1 0-1 15,-1-6 0-15,0 0 6 16,1 6 5-16,-1-18 2 16,7 6 2-16,0 0 4 15,8-7 3-15,-1 25-2 16,0 1 0-16,7-1-5 0,7 13 0 16,7 5-5-16,7 19-2 15,13-18-3-15,15 6 1 16,20 12 3-16,14 6 3 15,14 1 0-15,7 11 0 16,7 13-1-16,6 6 0 16,-13 6-2-16,0 13-2 15,-7 5 3-15,-14 1 0 16,-14 18 5-16,-14 18 3 16,-13 13 0-16,-21 6 1 15,-14 0-6-15,-14 0-4 16,-14 0-1-16,-13-1 1 15,-8 7 1-15,1-24 1 0,-1 12-2 16,-6-1 1-16,7-17-4 16,6 11 0-16,8 1-1 15,20 6-2-15,21-1 9 16,27-5 4-16,22 18-2 16,40-12-2-16,36-7-13 15,13 7-8-15,0-6-33 16,-14-13-14-16,8 0-40 15</inkml:trace>
  <inkml:trace contextRef="#ctx0" brushRef="#br0" timeOffset="15402.1901">29454 6204 48 0,'0'0'19'0,"7"6"-15"0,-1 1-21 0,-6 5-10 0</inkml:trace>
  <inkml:trace contextRef="#ctx0" brushRef="#br0" timeOffset="16125.1654">29481 6217 132 0,'0'12'49'0,"0"0"-38"0,0-12 4 15,0 6 0-15,0 7-5 16,7-13 2-16,0 0 6 16,0 0 3-16,7-19-10 15,0 7 0-15,-1-25 0 0,1-6 2 16,0-18 3-16,0-13-5 16,7-31 1-16,-1-11-5 15,8-7 1-15,7-6-3 16,6-19 0-16,14-6-6 0,8-24-1 15,6 6 7-15,7 31 4 16,-7 6 0-16,-7 24 0 16,-7 0-3-16,-6 19-1 15,-15 12-1-15,1 13 2 16,-7 17-5-16,-8 1-1 16,1 12 0-16,-7 13 0 15,7 11 4-15,-8 26 2 16,1 5 2-16,0 7 0 15,-7 30-4-15,0 25-3 16,0 24 0-16,0 19-1 16,0 25 0-16,0 12 0 15,6 6 0-15,8 18 0 0,0 0 0 16,0-18 0-16,6-12 0 16,1-19 2-16,0-6-3 15,-1-24 0-15,1-13 1 16,-7-6 2-16,6-6-3 15,-6-6 0-15,-7-31 1 16,0 0 2-16,-7-6-3 16,-7-25 0-16,0-12-1 15,-14-6 0-15,0 0 0 16,-7-25-2-16,-6 0-2 16,-1-6 1-16,0-6 1 15,-6-12-1-15,-8-7 4 16,-6 7 2-16,-7-19 0 0,-15-12-1 15,-13 0 3-15,-6 13 0 16,-8-1-4-16,7 18-1 16,0 13 3-16,7 13 1 15,14 5 2-15,14 13 2 16,6 6-1-16,22 6 0 16,20 6-3-16,21 6 1 15,34 7-11-15,42-19-4 16,48 0-118-1</inkml:trace>
  <inkml:trace contextRef="#ctx0" brushRef="#br0" timeOffset="30265.6156">14709 11207 20 0,'-7'-6'11'0,"0"6"-9"0,7-6 9 0,-7 0 4 16,7 0 8-16,0-7 6 0,0 1-7 16,0-6-1-16,-7-1-3 15,0 1 0-15,0 12-5 16,-6-13 0-16,-1 7-6 16,0 6 1-16,0-13-5 15,-7 7 3-15,1 0 0 0,-1 5 2 16,0-5 2-16,0 6 1 15,1-6 3-15,-1 6-5 16,0-1-3-16,0 1-6 16,-6 0 0-16,-1 0 4 15,0 0 5-15,1 0-5 16,-1 0 0-16,1 6 0 16,-1 0 0-16,0 0-2 15,1 0 1-15,-1 0 0 16,0 0 3-16,8 0 1 15,-15 0 1-15,7 6-4 16,1 0-1-16,-1 0-1 0,0 0 1 16,1 0-2-16,-1 0-1 15,0 7 1-15,1-1-1 16,-1 0 0-16,7-6 0 16,1 7-3-16,-8 5 2 15,7-12 1-15,0 7 0 16,1 5 2-16,-1-12 1 15,0 7-4-15,1 5-1 16,6 0 1-16,-14-5 2 16,7 11 0-16,-6 7-1 15,6 0 1-15,0-1 1 16,0 13-1-16,1-6-1 0,-1 0 1 16,0-12-1-16,1 6 0 15,-1-1 0-15,0 1 0 16,7-6 0-16,-7 5-3 15,8-5 2-15,-1 6 1 16,0-7 0-16,0 7 0 16,0 0 0-16,1-1 0 15,-1 1 0-15,7 0 0 16,0 0 0-16,0 5-3 16,0-11 2-16,0 12 1 15,0 0 2-15,0 0-1 16,7 0 2-16,0-1-2 15,7 1 2-15,0 0-2 16,0 0 2-16,7 0 0 16,0 6 1-16,0-6-2 0,6 0-2 15,1 6 3-15,0-6 0 16,6-7 1-16,1 1 2 16,0 0-3-16,-1 0-2 15,1-1 2-15,7 1 2 16,-1 6-4-16,-6-19-1 15,6 7 2-15,1-7 3 16,-1 1 0-16,1-1 0 16,0-12-3-16,-1 7 1 15,1-1-2-15,-1-6-1 16,8 0 1-16,-1 0 1 16,1 1-3-16,-1 5 0 0,1 0 3 15,-1 0 1-15,8-12-1 16,-1 19 1-16,0-19-2 15,8 6-1-15,-1 6 1 16,0-12 1-16,0 0-1 16,1 0 2-16,-1 0-2 15,-7 0 2-15,1 0-2 16,6-12-1-16,0 6 1 16,8 6 1-16,6-12-1 15,0 5 2-15,7 7-2 16,7-12-1-16,-7 6 3 15,0 0 0-15,0 6-1 16,-7-6-2-16,-7 0 1 16,1-1 1-16,-1 1-1 0,0-6-1 15,7 6 1-15,7-7-1 16,0 1 0-16,7 6 0 16,0 0 0-16,-7 0 0 15,0 0-3-15,-7 6 2 16,0 0 1-16,-6 0 2 15,-1 6-1-15,0 0-1 16,7 0-2-16,0 0 1 16,7 0 1-16,0-6 2 15,7 6-1-15,7-6-1 16,-7 0 1-16,0 0-1 16,-7 7 2-16,0-7 1 15,-7 0-4-15,-6 0-1 0,-1 6 1 16,14-6 0-16,-7 6 1 15,0-6 0-15,0 0 0 16,7 0 2-16,0 0-1 16,-7 0 2-16,1 0-4 15,-8 0 0-15,-7-6 1 16,0 6 0-16,-6 0 0 16,-8-6 0-16,1-1 0 15,-8 1 2-15,-6-6-1 16,0 0-1-16,-1-1 3 15,-6 1 0-15,0-6-1 16,-1-1-2-16,-6 1 1 16,0-13-1-16,-7 7 2 15,0-13 1-15,0 0-1 0,0-12-2 16,-7-1 1-16,-7-5 1 16,0-6-3-16,-7 12 0 15,-7-1 1-15,1 7 2 16,-8 0-1-16,0 6-1 15,-6-12 1-15,-8 12-1 16,1 1 2-16,-1 5 1 16,-6-6-1-16,-7 6 1 15,-1 7-2-15,-6-7 2 16,0 6-2-16,-7-5-1 16,0 5 1-16,-7-6-1 15,0 1 0-15,6-1 0 0,1 6 0 16,-14-12 2-16,7 7-3 15,-14-7 0-15,-6-6 3 16,-8 0 3-16,0 6 0 16,1 0 2-16,6 6-4 15,0 0-2-15,7 1 0 16,-7 5 1-16,-6 1-3 16,-15 5 0-16,-6 1-1 15,-1 5 0-15,8 13 2 16,6-18 2-16,1 6-1 15,-1 6-1-15,-20-13-2 16,-8 19 1-16,-6 0 1 16,14 6 2-16,0 13-3 15,6-1 0-15,1 7 1 0,-8 12 2 16,1-1-3-16,7 7-2 16,6 0-3-16,14 0 1 15,21-6-13-15,14-6-3 16,21-6-31-16,13-7-14 15</inkml:trace>
  <inkml:trace contextRef="#ctx0" brushRef="#br0" timeOffset="33282.2958">24649 11877 4 0,'0'12'0'0</inkml:trace>
  <inkml:trace contextRef="#ctx0" brushRef="#br0" timeOffset="33958.7662">24642 11945 52 0,'-7'0'22'0,"1"0"-18"0,-8 0 11 0,7 0 5 15,-7 0 2-15,0 6 4 16,0 0-1-16,1 0 0 0,-1 0-6 16,0 7 1-16,0-1-5 15,0 6-1-15,7 1-8 16,0-1-4-16,0 1-1 0,7-1 1 16,0 0 3-16,0 1 7 15,0-7 2-15,7 0 4 16,0-5 3-16,0-7-5 15,7 0-1-15,0-7-1 16,0-5 4-16,6-6-6 16,1-1-2-16,0 1-3 15,0-19-2-15,6 6-3 16,1-6 1-16,0 1-2 16,-8-8 2-16,8 1-2 15,0 7 2-15,-8-7 0 16,8 0 1-16,0-7 0 0,-8 7 2 15,1 0-3-15,-7 6 0 16,0 7-3-16,0-1-1 16,-1 6 3-16,-6 7 1 15,0 0-1-15,7 5-2 16,-7 1-2-16,-7 0 1 16,0 6 1-16,0-1 0 15,0 1 0-15,0 6 0 16,0-12 0-16,7 12 0 15,-7-6 0-15,0 6 2 16,7 0-3-16,0 0 0 0,-7 0 1 16,0 0 2-16,0 6-3 15,0 6 0-15,0-12 1 16,0 6 2-16,0 1-1 16,0-1-1-16,0 0 1 15,0-6-1-15,0 0 0 16,0 0 2-16,0 0-1 15,0 0-1-15,0-6 1 16,0 0-1-16,0-7-7 16,0 1-3-16,0-7-23 15,-7-5-9-15,0 5-20 16,0-17-6-16,7 5-28 16</inkml:trace>
  <inkml:trace contextRef="#ctx0" brushRef="#br0" timeOffset="34648.5209">24850 10752 280 0,'-35'31'107'16,"21"0"-83"-16,7-7-5 0,7 7-6 0,0 12-12 15,0 25-1-15,7 30 0 16,-7 7 2-16,0 17-1 16,0 1-3-16,7 19 1 0,0 18-1 15,0 5 0-15,7-11-5 16,0-25-3-16,0-24 6 15,-1-19 1-15,1-31 16 16,0-18 6-16,-7-25 2 16,-7-30 2-16,0-38-11 15,-7-30-4-15,-7-6-14 16,-7-12-4-16,-6-7-6 16,-8-6-3-16,-6-18 2 15,-1-6 0-15,-6 6 10 16,6 18 3-16,1 6 10 0,13 7 4 15,8 5-1-15,13 7 2 16,14-6-6-16,13 6-1 16,15 6-2-16,13 12-2 15,14 0 3-15,8 19 0 16,6 18-1-16,20 25 1 16,15 30-4-16,0 25-2 15,-8 19-1-15,-6-1 3 16,-14 19 0-16,-14-6 3 15,-14-1 10-15,-20 7 4 16,-14 0 6-16,-14 0 1 16,-21-6-8-16,-28-7-2 0,-20 1-9 15,-21-7-5-15,-7-5-11 16,-6-7-3-16,-1-6-3 16,0 0 1-16,-7-6-4 15,21-6-2-15,14-7-7 16,14-5-4-16,20-7-43 15,22 0-62 1,26 1 34-16</inkml:trace>
  <inkml:trace contextRef="#ctx0" brushRef="#br0" timeOffset="34934.885">25921 10537 276 0,'-27'-6'104'0,"27"6"-81"0,-7 19-57 0,0-1-32 0,0 0-36 15,0 19-13-15</inkml:trace>
  <inkml:trace contextRef="#ctx0" brushRef="#br0" timeOffset="35219.8178">25824 11213 192 0,'0'166'74'0,"0"-86"-58"0,7 37 12 16,-7-56 2-16,7 19-14 15,7 19-3-15,7 11-8 16,13-5-2-16,1-13-1 16,13-18 7-16,8-19 4 0,6-30 5 15,7-25 3-15,0-37 2 16,0-25 3-16,-7 1-12 16,-6-25-5-16,-8-6-11 15,-6-13-3-15,-8-30-7 16,1-7 0-16,-8 7-1 15,-6 18 3-15,-7 25 8 16,-7 19 3-16,-7 11 16 0,-14 25 6 16,-7 19-16-16,1 12-5 15,-8 12-36-15,7 12-13 16,7 7-38-16,7 6-14 16,14-7 7-1</inkml:trace>
  <inkml:trace contextRef="#ctx0" brushRef="#br0" timeOffset="35879.4553">27760 10869 264 0,'-28'0'99'0,"28"0"-77"0,7-12-13 16,-7 12-12-16,0 0-26 15,0 0-6-15,-7-6 0 16,-6 6 1-16,-1 0 20 15,0 0 18-15,-7-13 11 0,0 7 10 16,-6 6 5-16,-1-12-1 0,0 12 2 16,-6 0-8-16,-1 12-2 15,8-12-8-15,-8 19 0 16,7-1-6-16,8 7 1 16,6 12-5-16,7 12-2 15,14 31-3-15,7 6 1 16,6 18 1-16,8-6 2 15,7 1-3-15,-8-7 0 16,1-6 1-16,-7-6 0 16,-7 0 6-16,-1-6 4 15,-6-7 3-15,0-11 3 16,-7-7-1-16,-7 0 1 0,-7-25-6 16,-6 7-4-16,-8-19-3 15,0 1-3-15,-6-7 1 16,-8-6-1-16,8-6-3 15,-1 0 2-15,1-1 1 16,-1 7 2-16,1 0-3 16,-1 13 0-16,-6 5-4 15,-1 7-1-15,7 6-13 16,1-1-3-16,6 1-10 16,1 0-5-16,6 6-13 15,14-19-4-15,14-18-44 16,27 0-25-1,29-31 57-15</inkml:trace>
  <inkml:trace contextRef="#ctx0" brushRef="#br0" timeOffset="36765.1628">28265 10832 212 0,'-63'-18'79'0,"56"6"-61"0,-6 5-18 16,6 7-14-16,0 0-28 15,-7 7-11-15,0 11 39 16,0 13 18-16,1-1 27 16,6 7 14-16,7 12-13 15,0 7-4-15,7 18-10 16,-1 12-3-16,1 18-9 16,0-12-4-16,0 7 1 0,0-1-4 15,0 6 0-15,0 1 1 16,0-13 0-16,0-12 15 15,-7-19 10-15,0-11 0 16,-7-20 3-16,0-11-16 16,-7-32-5-16,-7-5-13 0,-6-7-6 15,-1-5-5-15,0-7 0 16,1-6 4-16,-1 6 6 16,7 0 4-16,8 0 2 15,6 0 7-15,7 7 6 16,7 5-2-16,6 7 0 15,15-1-2-15,7 7 0 16,13 0-4-16,14-1-3 16,7 7 0-16,0 0-1 15,-6 0 0-15,-1 0 0 16,-7 0 0-16,-6-1 0 16,-8 1 0-16,-6 0 0 0,-8-12-5 15,-6-1-1-15,0-12-17 16,-7-5-5-16,-1-14-4 15,-6-11 2-15,0-7 8 16,0-12 6-16,0 1 18 16,0-1 8-16,0 6 9 15,0 6 5-15,-7 19-3 16,0 6-1-16,0 6-7 16,0 19-3-16,0 6-5 15,0 24-2-15,0 6-1 16,7 19-2-16,0 12 7 15,0 19 5-15,-1 24 3 16,8 19 0-16,0 5-1 16,0 7 1-16,0 6-6 0,0 13-1 15,-1 11-6-15,1-11-2 16,0-19 0-16,0-25 0 16,-7-18 0-16,0-12 0 15,0-19-9-15,0-19-2 16,-1-17-36-16,-6-26-14 15,0-17-66 1</inkml:trace>
  <inkml:trace contextRef="#ctx0" brushRef="#br0" timeOffset="37666.0884">30193 11041 220 0,'0'6'85'0,"7"-6"-66"0,7 13 5 0,-14 5 1 16,7-12-18-16,0 13-6 15,0 11-6-15,0 13 0 16,-7 13 3-16,0 17-1 0,-7-11-1 16,-7 12 3-16,0-1 2 15,0 7-2-15,0 0 0 0,1 6 1 16,-1 6 2-16,7 7-3 15,0-7 0-15,7-12 3 16,0-19 1-16,0-11 3 16,7-14 3-16,0-17 0 15,0-25 0-15,0-25-5 16,0-18-1-16,-7-13-1 16,-7 1-2-16,-7-13-4 15,0 0 0-15,-7-6 2 16,-6-12 3-16,-1-6 4 15,0 6 4-15,8-13-2 16,6 7-2-16,0 18 2 16,14 6 2-16,0 7 2 15,14 18 1-15,13-7-2 0,15 13 1 16,6 6-8-16,14 13-2 16,1 5-1-16,6 19 0 15,0 6-3-15,-7 7 0 16,0 5-1-16,-6 7 3 15,-8 5 6-15,-7 7 5 16,-13 13-1-16,-14-7 0 16,-7 12-5-16,-14 0-3 15,-7 0-5-15,-7 1 0 16,-6-13 2-16,-8-6 1 16,1 0 1-16,-1-13 0 15,1 1-16-15,-1-1-4 16,0-18-14-16,8 7-4 0,-1-7-4 15,7 6-2-15,8-12-48 16,13 0-25 0,13 0 57-16</inkml:trace>
  <inkml:trace contextRef="#ctx0" brushRef="#br0" timeOffset="38207.0752">31320 11078 244 0,'-7'-12'93'0,"0"24"-72"0,0-12-55 0,7 0-29 15,-14 19-5-15,1-1 2 16,-8 0 55-16,0-5 25 16,0 5 33-16,-6 1 14 15,-1-1-17-15,0-6-8 16,1 1-8-16,-1-1-3 0,1 0-14 15,-1 0 2-15,0 1 3 0,1-1-4 16,-1 6 1-16,-7 19-8 16,1 0-1-16,-1 6 0 15,8 6 2-15,-1 13-1 16,0 12 0-16,1-13 1 16,6 13 3-16,7 6 2 15,7 6 3-15,7 0-3 16,14 0 1-16,14-12-9 15,20-7-4-15,21-11-11 16,7-20-3-16,7-5-14 16,0-25-4-16,0-24-10 15,0-1 0-15,-7-11 1 16,0-13 1-16,-7-7-43 16</inkml:trace>
  <inkml:trace contextRef="#ctx0" brushRef="#br0" timeOffset="38882.0029">31700 11920 228 0,'0'0'88'0,"0"0"-69"0,14-6 4 0,-14 6-2 15,0-6-15-15,0 0-4 16,0-7-8-16,0 1-1 15,0 6 3-15,-7-13 0 0,0 7 0 16,0 6 9-16,0-12 4 16,7 18 0-16,0-13 2 15,0 7-2-15,0 6 2 16,0-12-4-16,0 6 1 16,0 6-3-16,7 0 2 15,0 0-4-15,0 0-2 16,7 0 0-16,0 0-1 15,7-6 4-15,-1 6 5 0,8 0-5 16,6 0 0-16,8 0-4 16,6 6-1-16,1 0 1 15,6 6 0-15,-7-12 0 16,1 0 2-16,-8 6-6 16,-6-6 1-16,-7 0-37 15,-8-6-13-15,-6 6-35 16,-7-18-41-1,-7 12 41-15</inkml:trace>
  <inkml:trace contextRef="#ctx0" brushRef="#br0" timeOffset="39332.4973">31928 11410 260 0,'-13'-31'96'0,"13"13"-75"0,6-1-10 0,-6 19-8 16,0 0-18-16,0 0-3 0,0 0 7 15,-13 0 5-15,-1 19 5 16,0-1 5-16,-7 1 5 0,0 5 4 16,8 7 4-16,-1 0-7 15,0-7-3-15,7 7-4 16,7 0 0-16,0-7-2 16,7 7-1-16,0 0 5 15,0 6 4-15,0 0-3 16,0 12 2-16,0 6-5 15,-1 13-2-15,-6 5-3 16,7 1 1-16,0 0-1 16,0-7 0-16,0-11-16 15,0-7-5-15,0-18-42 16,7-7-15-16,13-42-10 16</inkml:trace>
  <inkml:trace contextRef="#ctx0" brushRef="#br0" timeOffset="40158.9114">32537 10758 192 0,'-35'-24'71'0,"21"18"-55"0,0 0-13 15,1 6-11-15,-1 0-23 16,0 12-5-16,-7 6 21 15,-6 1 12-15,6 12 24 16,0-1 9-16,7 7-2 16,0-6-2-16,14 0 3 15,0-1 2-15,7-5-17 16,7-1 5-16,7-5 4 0,7-1-3 16,13-5 0-16,-6-7-7 15,6-6-3-15,7 0-3 0,8 0-2 16,-1 0-3-16,-7 0 1 15,-6 12-4-15,-7-6 0 16,-8 13 3-16,-13 18 1 16,-7 12-1-16,-14 12 1 15,-7 13-2-15,0 0-1 16,1-1 1-16,-1 7-1 16,7 0 0-16,0-6 0 15,7 0-3-15,0 6 2 16,0 0 1-16,0-7 0 15,0-5 0-15,0-7 0 16,-7-5 0-16,0-7 0 0,0-12 0 16,-7-13 2-16,0-5-3 15,1-13-2-15,-1-12-1 16,0-25 3-16,7 0 0 16,-7-12 3-16,7-6-1 15,-6 0-1-15,-1 6 1 16,-7-6-1-16,0 6 0 15,0 6 0-15,-6 6-5 16,-1 6 1-16,1 1 4 16,-1 5 4-16,0 7-1 15,1 6 0-15,6-6-1 16,7 12-2-16,0 0 1 16,14 0 1-16,7 12 1 15,7 6 1-15,14-18-5 16,13 7 1-16,1-7-9 15,13 0-4-15,7-7-29 0,14-5-10 16,14-12-68 0</inkml:trace>
  <inkml:trace contextRef="#ctx0" brushRef="#br0" timeOffset="58398.6048">18352 5209 84 0,'27'0'33'0,"-20"0"-26"0,7 0 18 0,-7 0 6 15,0 0 1-15,0 0 1 16,0 0-12-16,0 0-5 15,0 12-9-15,0-12-3 0,0 0 2 16,-1 0-1-16,1-12 2 16,0 6 0-16,0-13 1 0,0 1 4 15,0-13 5-15,0-6-5 16,0-12-2-16,-7-6-1 16,0-13 1-16,-7 13-1 15,0 5 0-15,-7 14 1 16,-7-1 1-16,-6 0-3 15,-15 12-3-15,1 7-2 16,-8-7-3-16,-6 7 1 16,0 6-1-16,0-1 0 15,-1 13 2-15,1-12-3 16,0 24-2-16,-8 7 2 16,8 18 0-16,0 12 1 15,6 12 0-15,8 13 0 16,6-6 0-16,8-1 0 0,6 19 0 15,7 19 0-15,7 5 0 16,7 19 2-16,14-6 3 16,14-6 0-16,20-6 2 15,28-13-2-15,21-12 0 16,7-12 3-16,6-31 5 16,15-12 2-16,13-13 0 15,7-18-3-15,0-12 0 16,-13-13-1-16,-8-30 1 15,-27-13-6-15,-14-18-2 16,-21-6 0-16,-21-19 0 16,-20 13 0-16,-21-13 0 0,-27 7-5 15,-36-1-1-15,-33-30 1 16,-22 6 0-16,-6 12-4 16,-8 13 1-16,-13-1 0 15,-14 19 2-15,7 25-6 16,7-13-2-16,7 37-32 15,6 25-15-15,-13 43-85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3T09:49:15.513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9569 4469 180 0,'6'5'0'0,"-6"-5"-12"0,0 0-3 15,0 0 11-15,-12 0 6 16,-4 0 23-16,-7 0 8 15,-5 0 8-15,-12 0 2 0,-5 0-17 16,-1 0-5-16,-5 0-13 16,-5 0-3-16,-1 0-1 0,1 0 0 15,-1-5 0-15,0-5 4 16,-5-5 5-16,-11-5-5 16,-12 5 0-16,-11-5 0 15,-1 5 2-15,7-5-7 16,-12-1-2-16,11-9-1 15,-22 0 2-15,0 0-1 16,-12 0-1-16,1 0 3 16,11 4 0-16,5 6 1 15,6 5 0-15,-16 10-2 16,16 5-2-16,-12 5-2 16,18 10 1-16,11 5-1 0,12 0 0 15,11 6 2-15,5 4 0 16,12 0 0-16,11 10 0 15,11-10 2-15,0 11 1 16,18 9 1-16,5-10 0 16,17 16 2-16,5-1 1 15,7 0-1-15,22 6 1 16,17-16-2-16,11 5 2 16,6-5-4-16,5-4-2 15,1-6 0-15,28-5 1 16,5 0 1-16,12-5 1 15,5-10 0-15,18-4 0 16,11-1-2-16,-1-10 1 0,-4 0-4 16,-13 0 0-16,7-16 7 15,-12 6 6-15,-5-5-4 16,-12 0 0-16,-17 0-2 16,-11-5-1-16,-6-10-3 15,-5-5-2-15,-7-16 1 16,-10-4 1-16,-12-20-1 15,-16 4 2-15,-18 1 2 16,-23-1 2-16,-22 1-3 16,-16-6-1-16,-24 6-1 15,-45 5 1-15,-34 9-2 16,-17 16-1-16,-22 15-2 16,-34 20-1-16,-1 10-1 0,-5 20 0 15,-28-5-33-15,11 15-12 16,11-9-55-16,-5 4-22 15,11 0 21 1</inkml:trace>
  <inkml:trace contextRef="#ctx0" brushRef="#br0" timeOffset="465.5512">2478 5138 4 0,'-29'0'0'0</inkml:trace>
  <inkml:trace contextRef="#ctx0" brushRef="#br0" timeOffset="1006.247">2172 5168 184 0,'-34'5'68'0,"23"-5"-52"0,-6 5 8 0,11-5 0 0,6 0-12 16,-5 0-4-16,-7 0-5 15,1 0 0-15,5-5-2 16,6 0 6-16,6-5 3 0,5 5-3 15,-5-10 1-15,5 5-1 16,1 5 1-16,5-10-4 16,5 5-1-16,12 0-1 15,11 5-2-15,1 0 3 16,10 5 0-16,-5 0 1 16,6 5 0-16,5 10 0 15,-11-5 2-15,11-10-1 16,12 5 0-16,-6-5 1 15,17 0 1-15,11 0-1 0,-6 10-1 16,7-10 1-16,-13 5 1 16,7 5-3-16,-12-10-3 15,12 0 2-15,5-10 2 16,6 5-2-16,0 5 0 16,-6-10 3-16,0 5 1 15,0 5-1-15,1 0 1 16,10-10-4-16,6 10 0 15,12 0-3-15,-18 0-1 16,7 0 1-16,-18-10 2 16,17 5-1-16,-11 0 2 0,11 5-2 15,-11 0 2 1,0 0-2-16,-6 0-1 0,0 0 1 16,-22-5-1-16,-1 0 0 15,-5 0 0-15,-11 0-3 16,-6 0 2-16,-6 0-28 15,-17 0-10-15,-5-10-98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37:11.286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8591 13709 36 0,'28'6'13'0,"-14"0"-10"0,-1 0 0 0,-6 0-2 15,7 0 16-15,0 0 9 16,7 1 9-16,-1-7 3 16,-6 0-5-16,0 0-3 15,0 0-3-15,0 0 0 0,0 0-4 16,-8 0 0-16,1 0-12 16,0 0 2-16,0 6 3 0,-7-6-2 15,0 6 2-15,0 0-3 16,0-6 2-16,0 0-4 15,0 6-1-15,0-6-4 16,0 0 1-16,0 6 0 16,0-6 1-16,7 0 0 15,-7-6 2-15,0 0-1 16,0 0 0-16,0 0-3 16,7 0-1-16,-7-7-1 15,0 7 0-15,0-6 0 16,0 6 2-16,0 0-1 0,0-1 2 15,-7 1-4-15,0 6-2 16,0-6 0-16,0 6 1 16,0 0-3-16,1 0 0 15,-1 0 1-15,0 0 0 16,0-6 4-16,0 0 2 16,0 6-2-16,0 0-1 15,0 0 1-15,-7 0 2 16,7 0-3-16,-6 0-2 15,-1 0 0-15,-7 0-1 16,0 0 0-16,1 0 2 16,-1 0 3-16,-7 0 2 15,1 0-1-15,-1 0-1 0,-7 0-3 16,8 0 1-16,-15-6-2 16,8 0 2-16,-1-1 0 15,1 1 3-15,-8 0-3 16,7 6-2-16,8 0 0 15,-15-12 1-15,1 6-1 16,-1 6 2-16,1 0 0 16,-7-13 1-16,6 13-5 15,-20-6 1-15,7 6 0 16,-8 0 0-16,8 0 2 16,-14 0 1-16,7 0-4 15,6 0 1-15,8 0 2 16,-14 0 1-16,13 0-1 15,8 6 1-15,-1 7-2 0,8-7-1 16,-8 6 1-16,-6 7-1 16,7-1 0-16,-1 0 2 15,-6 1-3-15,6 5 0 16,-20 1-1-16,7 0 0 16,-1 18 2-16,8-19 2 15,-7 7-1-15,-1 6 2 16,8 0-4-16,7 6-2 15,-1 0 2-15,14 6 0 16,-13-12 1-16,13 12 0 16,1-6 0-16,6 0 2 15,0 0-3-15,7-6 0 0,0 0-1 16,1 0 0-16,-1-7 4 16,7 1 1-16,0 0-1 15,0-7-2-15,0 7 1 16,7-12-1-16,0-1 0 15,0 0 0-15,0 1 0 16,0-13 0-16,0 6 0 16,0 1 0-16,0-1 0 15,0 0 2-15,0 0-1 16,0 7 2-16,0-7-4 16,0 7-2-16,0-1 4 15,0 7 1-15,0 5-3 16,7-11 1-16,-7 18 0 15,0-19 0-15,7 13 0 16,0-7 0-16,0 7 0 0,0-6 2 16,0-1-3-16,6 1 0 15,1 6 3-15,0-13 1 16,7 7-1-16,0-7-2 16,-1 1 1-16,1-1-1 15,7 0 0-15,-8 1 2 16,1 5-3-16,-7 1 0 15,7-7 1-15,0 1 2 16,6 6-1-16,1-7-1 16,-1 0 1-16,8-11-1 15,6 11-3-15,-6-6 2 16,-7 7 1-16,6-7 2 0,1 0-1 16,-1 1-1-16,1 5 1 15,6 0-1-15,-6 1 2 16,-7-1 1-16,6 1-1 15,1-7 1-15,-8 0-2 16,8 7 2-16,0-13-2 16,6 6 2-16,-13 7-2 15,13-13-1-15,1 6-2 16,6-12 1-16,7 12 3 16,-6-5 1-16,-8-1-1 15,8 0-2-15,6 6 1 16,0 0 1-16,-13 1-3 15,-8-1 0-15,8 0 1 16,-1 1 2-16,1-1-1 0,6 0-1 16,-13 0 3-16,6-5 0 15,1-7-4-15,6 6 1 16,0-6 0-16,15 0 2 16,-15 0-1-16,7 0-1 15,7 0 1-15,8 0 1 16,-15 0-1-16,7 0-1 15,-7 6 1-15,15-6-1 16,-22 0-3-16,7 0 2 16,1 0 1-16,6-6 2 15,-21 0-3-15,15-1 0 16,-1 1 1-16,7 0 0 16,7 6 0-16,-7 0 2 0,7 0-1 15,1 0-1-15,-1 0 1 16,0 0-1-16,0 0 0 15,0-6 0-15,-14 0 0 16,8 0 0-16,-1 0 0 16,14-1 0-16,-14 1-3 15,14 0 0-15,21 0 4 16,-14 0 1-16,27 0-3 16,-13 6 1-16,-7 0 0 15,0 6 0-15,-21-6 0 16,0 0 2-16,0 0-1 15,0 0-1-15,1 0 1 16,6-6-1-16,7 6 0 16,-14-6 0-16,7 6 0 0,-7 0 0 15,0 0-3-15,0 0 2 16,-7 0 1-16,-6 0 2 16,-1 0-3-16,-7 0 0 15,1 0 3-15,-1-7 1 16,14 1-4-16,-13 0 1 15,13 0 0-15,0 6 0 16,7 0-3-16,-13-6 2 16,6 6 1-16,0 0 2 15,7 0-1-15,-20 0-1 16,6 0-2-16,0 0 1 16,7 6 1-16,-13 0 2 0,-1-6-1 15,1 0-1-15,-1 0 1 16,7 0-1-16,7-6 0 15,8 0 2-15,-1 6-3 16,0-6 0-16,7 6 1 16,0 0 2-16,-7 0-1 15,-7 0-1-15,0 0-2 16,-6-6 1-16,-1 6 1 16,0-7 2-16,1 1-1 15,6 0-1-15,7 6 1 16,7-12 1-16,0 6-1 15,7-7-1-15,0 7 3 16,-7 6 0-16,0-12-4 16,-7 6-1-16,0 6 1 0,-6-13 2 15,-1 7-2-15,0 6 0 16,7-12 1-16,0 0 0 16,7-1 0-16,7 7 2 15,0 0-1-15,7-6 2 16,-7 0-2-16,0-1-1 15,-7-5 1-15,-7-1-1 16,0 1-3-16,0-7 2 16,0 1 1-16,8 5 0 15,-1-17 0-15,0-1 0 16,0-13 2-16,0 1 3 16,-7 0-4-16,-14 6-3 0,0-12 3 15,-13 6 1-15,-8-1 0 16,1 1-2-16,-7 6 1 15,-8-12-1-15,-6 6-3 16,-7 0 2-16,0-1 1 16,-14 7 2-16,-7-12-6 15,-6 6 1-15,-8 0 1 16,-14 0 3-16,-6 6-2 16,-14-13 0-16,-7 7 3 15,-7 6 1-15,0 0-8 16,0 6-2-16,0 6 4 15,0 7 1-15,-7-13-1 16,-7 6 2-16,-7 1 1 16,-14 5 0-16,-6 7-3 15,-8-1 2-15,22 7 1 0,-1 0 2 16,7-7-1-16,-6 1-1 16,-15 11 3-16,-13-11 0 15,-8 6-4-15,8 6 1 16,7 6 0-16,-1-13 0 15,-6 7 0-15,-14-6 0 16,-14 6 0-16,0 6 2 16,14 0-1-16,6-6 2 15,8-1-2-15,-28 1 2 16,-14 6-4-16,14 0 0 16,0 6 1-16,14 1 2 15,-14-7-3-15,-14 6 0 0,-13 0 3 16,20 12 3-16,-7-5-7 15,14-13 0-15,-21 0 2 16,-7 0 2-16,15 0-3 16,13 6 1-16,13-6-2 15,-6 0 0-15,14-6 2 16,-14 6 0-16,7 0 2 16,14 0 3-16,6 6-7 15,15 6-3-15,6-6 3 16,0 6 0-16,7 7-1 15,-20-13 2-15,13 6-4 16,7 1 1-16,8-1-5 16,19 0 1-16,-6-6-3 15,21 7 0-15,7-7-10 0,13 0-4 16,7-6-13-16,8 0-4 16,-1 0-17-16,0 0-5 15,14-6-50 1,21 0-41-16,21 0 60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42:38.460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11024 2369 144 0,'-20'19'55'0,"13"-19"-43"0,0 18 3 15,0-6 1-15,0 1-6 16,0-1 2-16,0 6-5 0,0 1-2 15,0-19-2-15,7 18 8 0,0-12 8 16,7 7 3-16,0 5 4 16,14-12-5-16,13 13-1 15,22-19-2-15,20 6-2 16,-7 0 5-16,14 6 1 16,-7 1-5-16,-7 5 0 15,-7 1-6-15,-6 5-1 16,-15 13-2-16,-13-6 0 15,-8 6-4-15,-26 6-1 16,-36 18 1-16,-13-12 0 16,-28 13-2-16,-7 5-2 15,-7 1 7-15,14 0 3 0,14 5-8 16,14-11 0-16,20 5-2 16,14 1 0-16,21 0 0 15,14-1 2-15,14-5 3 16,20-1 2-16,15-6-1 15,-1-12-1-15,0 0-1 16,-7 0 0-16,1 0-2 16,-29 0 1-16,-6 7-2 15,-14-7-1-15,-21 6 1 16,-7 6 1-16,-6 7-3 16,-15-1 0-16,15 13 1 15,6 0 0-15,7-1-3 16,14 7 2-16,7-12 1 15,7-1 0-15,6-11 0 0,1-1 2 16,7-6-3-16,-1 0 0 16,-13 7 1-16,-7-7 0 15,-7 0 0-15,-7 0 0 16,0 0 0-16,-6 13 0 16,-8-25-3-16,14 18 2 15,0 0 1-15,7 13 0 16,0 0-3-16,7-1 2 15,0-5 1-15,7-1 2 16,-1-18-3-16,-6 6 0 16,7-18 1-16,0 0 0 15,0-7 0-15,0-5 0 0,-7-1-3 16,0 13 0-16,-14-13 2 16,-7 19 2-16,-14 0 2 15,0 6 3-15,-20 12-3 16,0 19-2-16,6-12 2 15,8 5 0-15,6-5-4 16,14-1-1-16,14-12 1 16,14-6 0-16,7-6-2 15,6-6 2-15,8-13 1 16,0 1 2-16,-1-1 1 16,1-12 1-16,-15 7 0 15,-13 11 0-15,-7-5 0 16,-14 18 2-16,-20 0-3 15,-1 12-2-15,1 0-5 0,6 6 0 16,7-18-64 0,21-12-27-16,28-13-62 15</inkml:trace>
  <inkml:trace contextRef="#ctx0" brushRef="#br0" timeOffset="3107.5523">14750 2664 28 0,'7'0'11'0,"-7"0"-9"0,7-12 11 0,-7 12 4 16,0-6-5-16,0 6-2 15,0-12 10-15,0 12 6 16,0 0 4-16,0 12 4 0,0-6-1 15,-7 12 2-15,0 7-6 16,-7 6-3-16,8-13-14 16,-8 7 8-16,0 5 3 0,0-11 2 15,0 5 0-15,0 1-8 16,1-6-2-16,-1-13-7 16,0 0-3-16,0-6 2 15,0 0 2-15,0-6-2 16,8 0-2-16,-1-7 2 15,7-5 2-15,0-1-4 16,0 1-1-16,7-13-2 16,-1 7 1-16,1 5-2 15,0 7-1-15,0-7 1 16,7 13-1-16,0-6 0 0,0 12 2 16,0 0 1-16,-1 0 1 15,1 0-5-15,0 0 1 16,7 18-2-16,-1-5 0 15,15 5 2-15,13 1 0 16,8-1 0-16,13 7 0 16,7-1 0-16,7 1 0 15,-14 6 4-15,-7-13 5 16,-7 13-3-16,-6-13 2 16,-15 19-1-16,-13 0 3 15,-14-19-1-15,-21 19 0 16,-13 6-5-16,-22 0-3 0,-13 6 0 15,-7-6-1-15,7 7-3 16,-1 5 2-16,15-12-1 16,14 12-2-16,13-12 3 15,21 13 0-15,14-7-2 16,13 0 0-16,15 0 2 16,13-12 0-16,0 18-2 15,-6-30 2-15,-8 12 1 16,-6 6 2-16,-8 6-1 15,-13-6 2-15,-21 12-2 16,-20 1 2-16,-15 5-2 16,-20 13-1-16,0 12 1 15,-7 12-1-15,13-6 0 16,8-12 0-16,13-12-3 0,15-1 2 16,6-11-1-16,21-1 0 15,13-12 2-15,8-6 0 16,7-6 0-16,-1 6 2 15,-6-13-1-15,0 7 2 16,-15 0-2-16,-13 5 2 16,-13 1 0-16,-22 13 1 15,-13 11 0-15,-8 19 0 16,8 0-2-16,0 0-2 16,6-7 1-16,7-5-1 15,15-6-5-15,6-13-1 16,7 0-2-16,7-18 2 15,14-1 2-15,7-5 2 0,13-7-1 16,8 1 1-16,-1-1 2 16,-6 13 0-16,-8-13 2 15,-13 7 1-15,-14 12-1 16,-21 12 1-16,-6 19 2 16,-8 18 4-16,1 0-2 15,-1 6-2-15,7 12-2 16,1-24-3-16,13-12-2 15,0-1-1-15,14 1-3 16,7-13-1-16,7-12 4 16,7-6 3-16,6 0 3 15,1-12 3-15,0 5-1 16,-1-11 0-16,-6-1 1 16,-7 13 3-16,-14-6 0 0,-14 18 2 15,-7 18-6-15,-6 13-3 16,-8 6-17-16,0-6-7 15,8-7-73-15,6-18-32 16</inkml:trace>
  <inkml:trace contextRef="#ctx0" brushRef="#br0" timeOffset="3933.3872">16216 4434 208 0,'0'-6'79'0,"7"6"-61"0,0 0 12 16,-7 0 4-16,0 0-7 16,0 0-1-16,0 0-8 15,0 0-1-15,0 0-10 0,0 19 2 0,-7 36 2 16,0 6-2-16,-7 32 0 15,0 17-3-15,0-5-1 16,0 24-3-16,8 18 1 16,6 1-4-16,0-25 0 15,6-19-1-15,8-24-2 16,0-25-24-16,7-36-11 16,0-50-31-16,-8-30-13 15,1-19-18 1</inkml:trace>
  <inkml:trace contextRef="#ctx0" brushRef="#br0" timeOffset="4248.1795">15995 3826 212 0,'-49'0'82'0,"28"6"-64"0,8 6 0 15,-1-12-6-15,0 6-11 16,-7 7 0-16,1-1-1 15,-1 0 0-15,0 1 0 16,7-1 0-16,0 6 0 0,1 7 0 16,13-7 0-16,6 1 11 15,8-1 5-15,7 1 3 16,14-1 1-16,13-6 0 16,7 1 2-16,14-1-6 15,7-6 1-15,7-6-6 0,0-6 1 16,7 6-9-16,7-25-2 15,7 1-6-15,6-19-1 16,8-13-48-16,-8-11-21 16,-6 5-48-1</inkml:trace>
  <inkml:trace contextRef="#ctx0" brushRef="#br0" timeOffset="5148.9961">16824 5319 140 0,'55'-6'55'0,"-34"6"-43"0,7-18 10 0,-21 18 3 15,0-19-1-15,0 1 1 16,-1-1-8-16,-6-24 0 16,-6 13-10-16,-15-7 0 0,0 6 3 15,-7 0-2-15,-6 13 3 16,-1-1-6-16,1 7-3 16,6 12-1-16,0 12 1 15,1 13-1-15,6 12 2 16,7 6-4-16,7 6 0 15,7 6-4-15,7 1 1 16,14-13 2-16,20-19 3 16,15-5 6-16,13-19 6 0,7-6 6 15,-7-13 3-15,0 1-5 16,-14-19-2-16,-6 0-5 16,-15 12 1-16,-6-24-6 15,-7 25-1-15,-7-7-2 16,-7 12 1-16,-7 7-2 15,0 12-1-15,-7 12-2 16,0 19 1-16,0 0-1 16,0 30 0-16,7-5 2 15,7 5 0-15,7 7-5 16,6-7 1-16,8-18 2 16,0-6 3-16,-1-12 6 15,8-13 4-15,-1-18 2 16,1-13 3-16,0-11-5 15,-8-13-1-15,8 0-4 0,-8 0-1 16,1 6-6-16,-7 6 1 16,0 6 0-16,-8 13 2 15,1 0-3-15,7 24-2 16,0-6-1-16,-1 19 0 16,8 12 0-16,7 12 3 15,6 12-2-15,1-11-1 16,-8-1 0-16,-6 6 3 15,-7-12 2-15,-15 0 4 16,-12-6-2-16,-15 0 0 16,-7-19-23-16,-6 1-12 15,6-1-32-15,0-6-14 0,8-12-43 16</inkml:trace>
  <inkml:trace contextRef="#ctx0" brushRef="#br0" timeOffset="5553.7172">18884 4244 244 0,'-21'-86'93'0,"8"49"-72"0,-15-18 7 16,7 36 0-16,-7 1-8 16,-6-13 0-16,-8 25-9 15,8 6-4-15,-1 6-4 16,8 25-3-16,6 6 1 0,0 30-4 15,7 25 2-15,7 44 1 0,7 5 2 16,7 13-3-16,14-1-2 16,0 1-12-16,6-7-2 15,-6-18 10-15,0-30 6 16,-7-32 19-16,-14-36 31 16,-14-31-2-1,-7-18-19-15,-6-19-10 16,-8-6-11-16,0-19-5 15,1 7 1-15,-1 6 0 16,8 6 3-16,-1 6 1 16,7 12-1-16,14 13-1 15,14 12-6-15,14 6-1 0,21 0-6 16,34 7-2-16,34-13-48 16,8 0-19-16,-1-13-73 15</inkml:trace>
  <inkml:trace contextRef="#ctx0" brushRef="#br0" timeOffset="6350.3283">11964 4219 220 0,'-20'-12'85'0,"6"12"-66"0,-14 0-6 16,21 0-4-16,-20 12-6 0,6-12 1 16,0 0-5-16,0 0 1 15,1 0 0-15,-1 0-3 0,7-12 2 16,14 6 1-16,7 0 0 16,7-1 4-16,7 7 5 15,13-12-1-15,15 6 3 16,20 6 0-16,14 0 3 15,7 0-7-15,-1 18-2 16,-13-5-1-16,-20 11 2 16,-15 7 1-16,-27 18 1 15,-28 25 2-15,-27 30 4 16,-8 13-4-16,-13-6 0 16,0 18-6-16,0 6-1 0,6 6-3 15,15 1-3-15,6-25-23 16,15-7-10-16,6-30-47 15,7-12-66 1,14-31 37-16</inkml:trace>
  <inkml:trace contextRef="#ctx0" brushRef="#br0" timeOffset="6890.7387">11647 4852 192 0,'-63'13'71'0,"49"-7"-55"0,1 6 6 16,6 0 2-16,7 1-13 0,7 5-3 16,6-12-1-16,15 6 0 15,7 7-3-15,6-1-3 0,14 13 0 16,8-6-4-16,6-1 2 16,7 7-8-16,0 0-2 15,-7-7 4-15,0-5 1 16,-14-1 6-16,-6-6 4 15,-8-5 10-15,-6-1 3 16,-14-12-4-16,-8-7 0 16,-13 1-6-16,-6 0-2 15,-8-7-5-15,-7-5 0 16,-7 5 0-16,1 1 0 16,-1-1 2-16,7 7 1 0,1 6-4 15,-1-6 1-15,7 12-2 16,0 12 0-16,7 0 2 15,7 13 0-15,0 5 2 16,0 7 3-16,14 0 2 16,7 12 1-16,13-12-7 15,8 6-2-15,13-6 0 16,0-6 2-16,1-6-2 16,-8-7 0-16,-6-6 1 15,-15-6 0-15,1 1 0 16,-7-1 2-16,-8 6-3 15,-13 6-2-15,0-5-1 16,0 11 0-16,-13 7-15 16,6-13-5-16,7-5-37 0,0-13-15 15,7-13-7 1</inkml:trace>
  <inkml:trace contextRef="#ctx0" brushRef="#br0" timeOffset="7042.0231">12635 4649 220 0,'0'19'82'0,"-7"5"-64"0,-7 38 9 0,7-25-2 15,7 12-18-15,7-6-5 16,7 6-42-16,-7 0-16 16,14 7-38-16,6-7-14 15</inkml:trace>
  <inkml:trace contextRef="#ctx0" brushRef="#br0" timeOffset="7400.2426">12939 5338 144 0,'-14'-13'55'0,"1"26"-43"0,-8-13 14 15,7 0 4-15,7 0-15 16,-14 12-6-16,7 0-5 16,1 7-4-16,-1 5 1 15,0-5-4-15,7-1 0 0,0 1-5 16,7 5 0-16,7-18 4 15,7-6 4-15,7-24 3 16,27-7 3-16,0-12 21 16,15-6 12-16,6-13-3 15,7-11 2-15,-14-20-9 0,-7-11-1 16,-6-31-13-16,-15 24-4 16,1-6-7-16,-28 13-3 15,-7 24 0-15,-7 6-1 16,-28 25-3-16,1 31 2 15,-15 24-1-15,1 43 0 16,0 74 2-16,6 18 2 16,8 37-6-16,20 56 1 15,14-7-34-15,27-5-16 16,22-19-71 0</inkml:trace>
  <inkml:trace contextRef="#ctx0" brushRef="#br0" timeOffset="11274.4862">2978 673 104 0,'14'18'38'0,"-7"-18"-29"0,0 13 17 0,-7-13 5 15,0 0-1-15,0 0 0 16,0 0-6-16,0 0-3 16,0 0-11-16,0 0-2 0,0 0 2 15,0 0 0-15,0 0 4 16,0 0-1-16,0 0 0 16,0 0-10-16,0 0-3 15,0 0 12-15,0 0 6 16,0 0-6-16,-7 6-4 15,7-6-3-15,0 0 1 16,0 0 1-16,0 12 1 16,0-12-4-16,0 0-3 15,0 0 8-15,0 0 4 0,0 0-2 16,-7 0 1-16,7 0-3 16,-14 6 0-16,7-6-3 15,0 0-1-15,-7 13-1 16,1-13 2-16,-1 0-3 15,0 0 0-15,-7 6-3 16,7 6-1-16,-6-12 1 16,-8 18 0-16,0-11 4 15,-6-1 2-15,6 12 0 16,7-18-1-16,-6 6-1 16,6 7 0-16,7-13 0 15,0 6 2-15,7 6-1 16,7-12 0-16,0 0-3 15,0 0-2-15,0 0-2 0,0 0 1 16,0 0-1-16,14 0 0 16,14 6 2-16,20 6 2 15,8-12-1-15,20 7-1 16,0 5 1-16,13 0 1 16,8 7-1-16,0-13-1 15,27 6 3-15,1 7 0 16,13-13-1-16,-13 24 1 15,-1-11-2-15,-34-7-1 16,0 0 1-16,-21 7-1 16,-21-1-29-16,-6 1-10 15,-15-1-41-15,-13-18-14 0,-7 6-36 16</inkml:trace>
  <inkml:trace contextRef="#ctx0" brushRef="#br0" timeOffset="13075.0875">3289 937 88 0,'7'0'33'0,"-7"13"-26"0,14-13 0 0,-14 0 1 16,0 0-7-16,7 0-3 15,0 0 1-15,0 0 2 16,-1-13 0-16,-6 7 2 0,0 6 9 16,0-12 7-16,0 6 1 15,0 6 0-15,0 0 3 16,0 0 0-16,0 0-6 15,-6 0-2-15,6 0-9 16,0 0-6-16,0 0-3 0,0 0 6 16,0 0 5-16,0 0 0 15,0 0 1-15,0 0-1 16,0 6 0-16,0 6-2 16,6-12-1-16,-6 6-3 15,0-6 1-15,0 0-2 16,7 0-1-16,-7 13 3 15,0-13 0-15,0 0 3 16,0 0 1-16,7 6 1 0,-7 6 2 16,0-12 1-16,0 18 1 15,0-18-2-15,-7 19-1 16,7-7-3-16,0-6-1 16,0-6-1-16,0 6 2 15,0-6-1-15,0 7 0 16,0-1-3-16,0-6 1 15,0 0 0-15,0 6 3 16,0-6 1-16,-7 6 1 16,7 6 0-16,0-12 2 15,0 0-5-15,-6 0-1 16,6 0-2-16,0 0 1 0,0 0-2 16,0 0-1-16,0 0 1 15,-7 6-1-15,0 7 0 16,0-7 0-16,7-6 0 15,0 12 0-15,0-6 2 16,0 0 1-16,0 1-1 16,0 5 1-16,7-6-4 15,0 6-2-15,0 13-1 16,-1-25 3-16,1 18 0 16,7-11 1-16,-7 11 0 15,7 0 0-15,0 1-3 16,0 5 0-16,6 1 4 15,1 12 1-15,0-13-3 16,-7 19 1-16,-1-12 0 0,1 12 2 16,-7 0-1-16,-7 13 2 15,-7-1 7-15,-7 12 3 16,-6 1-4-16,-8 6-1 16,-13 12-4-16,-1-25-3 15,1 7 2-15,-15 0 0 16,15-13 1-16,-1 0 0 15,1 7-7-15,13-19-2 16,14 18-1-16,1-6 4 16,13 7-1-16,7 12-1 15,6-1 0-15,1 1 3 16,7 0 2-16,0 0 2 16,-1-7-1-16,1 13-2 0,0-12 1 15,0 24 1-15,-8-12 1 16,1 12 1-16,7 19 0 15,-14 12 0-15,0 0-2 16,0-7 1-16,-7-5 0 16,0 6 3-16,0 12-1 15,0 12 0-15,0-12 1 16,0 6 1-16,7-6-3 16,-7-6-3-16,0 0 0 15,0 12 1-15,7 7-1 16,-1-32 2-16,1 13-7 15,7-24 1-15,-7-7 1 16,7-6 3-16,7-18-2 16,-1-1 0-16,8-12-1 0,0 1 0 15,-1-1 2-15,15-18 2 16,-15 6 1-16,1 6 3 16,-14 13-3-16,0 18-2 15,-7 12 2-15,-14 18 0 16,-7-17-1-16,0 11 1 15,-14 1-4-15,1-1 0 16,-1 0 1-16,7 1 2 16,8-1-1-16,-1-18 2 15,0 1-4-15,7-8 0 16,0-11 1-16,7 6 2 16,-7 0-3-16,7 5 0 0,-7-11 3 15,0 6 1-15,0 0-4 16,1 24 1-16,6-6 0 15,-7 0 2-15,7 7-1 16,7-7-1-16,-1 0 1 16,1-12-1-16,0-19-3 15,0 19 2-15,0 0 1 16,0 0 2-16,7 6-1 16,-7 12-1-16,0 1 1 15,0 5-1-15,0-5-3 16,-1-7 2-16,1-6 3 15,0 0 1-15,0-6 5 16,7 0 3-16,-7 12-4 16,-7 12-2-16,0 1 0 15,0 5-1-15,0-11-5 0,7-13 1 16,0-12-2-16,0-19 0 16,-7-18-27-16,7-7-13 15,-7-11-53-15,0-25-24 16,0-13-26-1</inkml:trace>
  <inkml:trace contextRef="#ctx0" brushRef="#br0" timeOffset="13496.5575">3013 10832 220 0,'-28'0'85'0,"21"6"-66"0,7-6 8 16,0 0-2-16,0 13-15 15,7-7-3-15,7 6-5 0,13-12 1 16,22 0-2-16,-8 0 8 0,15-12 6 16,13-13 2-16,34 7-1 15,15-19-4-15,34 0 0 16,14-6-5-16,-28 6-2 15,7 6-9-15,-27 13-3 16,-8 0-97 0,-27 11-74-16,-20-11 62 15</inkml:trace>
  <inkml:trace contextRef="#ctx0" brushRef="#br0" timeOffset="18794.7598">3178 2222 60 0,'21'-6'24'0,"-21"6"-18"0,7 6 7 16,-7-6 1-16,0 0 10 16,0 0 5-16,-7-6 2 15,0 6 1-15,-7 0-2 16,1-13-1-16,-1 7-10 16,-7 6-4-16,7-12-8 15,-6 6-7-15,-1 6-1 0,0 6-4 16,-7 6-1-16,8 7 0 0,6 5 4 15,0 7-1-15,14 0 1 16,0-1 2-16,14-5 2 16,7 6 8-16,13-13 3 15,-6-6-4-15,6 1-1 16,-6-1 0-16,7-12 0 16,-8 0-4-16,1 0-1 15,-1-18 3-15,-6 5 1 16,7-5-1-16,-14-1-1 15,0 1-3-15,-8 0 1 16,-6 5-2-16,-6 7-1 16,-1 6 3-16,-7 0 2 15,0 0-2-15,-7 6 0 0,14 7-3 16,0 5-1-16,7 0 1 16,0 1 0-1,7-1-3-15,14-5 0 16,-7 5 4-16,0-18 1 0,6 0 2 15,-6 0 0-15,0-12 4 16,-7-1 3-16,0 1-4 16,-7-19 1-16,-7 7-5 15,0-1 0-15,-14 1-1 16,-6 5-2-16,-15 7 1 16,8-7 1-16,-8 19-3 15,1-12-2-15,6 12-3 16,8 0-1-16,-1 12-1 0,0-5 0 15,1 5 2-15,13 6 2 16,7 13-5-16,7-12 1 16,14 11-1-16,20-11 3 15,1 5 4-15,6-5 1 16,8-7 9-16,-1 6 5 16,-7-18-6-16,1 0-2 15,-14 0-1-15,-15-18 0 16,-6 18 0-16,-7-12 2 15,-13 6-3-15,-8-7-2 16,0 7-3-16,-14-6 1 16,1 6 1-16,-1 6 0 15,1 0 0-15,-1 0 0 0,15 0 0 16,-1 0 0-16,7 0-3 16,0 0 0-16,14 0 2 15,0 0 0-15,7 0 1 16,0 0 0-16,7 0 0 15,0 0 2-15,-7 0-1 16,-1 0-1-16,1 0 1 16,0 0-1-16,-7 0 0 15,0-13 2-15,0 13-3 16,0 0 0-16,0 0 3 16,0 0 1-16,0 0 1 15,0 0 0-15,7 0 0 16,0 0 0-16,0 0-2 15,0 0-2-15,0 0 3 0,0 0 0 16,0 0-4-16,0 0 1 16,-1 0 0-16,1 0 2 15,0 13-1-15,0-13 2 16,0 0 0-16,7 0 1 16,0 0-2-16,0 0 1 15,-1 0 0-15,-6 0 1 16,0 0 0-16,7 0 0 15,0 0-2-15,-7 0 1 16,0-13-2-16,0 13-1 16,0-6-2-16,-1 6 1 15,8 0 7-15,-7 0 4 16,0 0-8-16,0 0 0 0,7-12-2 16,0 12 0-16,-7 0 0 15,-1 0 0-15,8 0 0 16,0 0 0-16,0-6-3 15,0 6 2-15,0 0 1 16,6 0 2-16,8 0-1 16,0 0-1-16,-1 0 1 15,1 0 1-15,7 0-3 16,-1 6 0-16,1-6 1 16,6 12 2-16,8-12-3 15,-8 0 0-15,7 0 1 16,1 0 0-16,-1 6-3 15,7 7 2-15,-13-13 1 0,-1 0 2 16,1 0-1-16,-1 0-1 16,1 0 1-16,6 0 1 15,-13 0-3-15,13 0 0 16,1 0 1-16,-1 0 2 16,7 0-3-16,-6-13 0 15,6 13 1-15,7-6 0 16,7 6 0-16,-13-12 0 15,6 0 0-15,-7 6 0 16,7-1 0-16,-6 1 0 16,-8 0 0-16,0-6 2 15,15 6-1-15,-1 6-1 16,-14-13-2-16,14 7 1 0,8 6 1 16,6-12 0-16,-14 12 0 15,7-12 0-15,14 5 0 16,-21 7 2-16,7-12-1 15,0 6-1-15,7-6 1 16,-20 6-1-16,6-7 0 16,7 7 2-16,7 6-1 15,7-12-1-15,0 6 1 16,0 0-1-16,0-1 0 16,0 7 2-16,-7-12-1 15,0 6-1-15,-7-6-2 16,7 6 1-16,-7 6 3 15,14-13 1-15,14 7-4 0,-7 0 1 16,14-6 2-16,-8-1 3 16,8 1-2-16,0 6-2 15,-28-6-3-15,7 6 1 16,0 6 1-16,0 0 0 16,6 0 2-16,8 0 1 15,0 0-1-15,7-13-2 16,-14 7 3-16,-1-6 0 15,-6 6 1-15,0 6 0 16,14-13-2-16,0 7-2 16,0-6 1-16,13 12-1 15,-13-19 2-15,7 13 3 16,-1-12-2-16,-6 18 0 0,-7 0-3 16,-21-19-1-16,7 13 1 15,7 6 2-15,-7-12-1 16,7 6-1-16,21 6-2 15,-7-12 1-15,-1 5 3 16,1 7 1-16,-7-12-1 16,-7 12 1-16,-14 0-2 15,0 0 2-15,0 0-4 16,0 0 0-16,8 0 1 16,-1 0 2-16,7 0-1 15,6 0 2-15,1 12-4 16,-7-12 0-16,0 0 1 15,-7 0 2-15,-7 0-1 16,0 0-1-16,-6 7 5 0,6 5 1 16,7-12-2-16,0 18-3 15,7-12 0-15,0 13-1 16,0-13 0-16,-7 12 2 16,-7-5-3-16,0-7 0 15,-14 12 1-15,1 1 0 16,6-1 0-16,-7 1 0 15,0 11 2-15,8-11 1 16,-1-1-4-16,7 1 1 16,7-1 0-16,0 1 0 15,0-7 0-15,0 0 0 16,-7 7 0-16,0-13 2 16,-6 6-1-16,-8-6-1 0,0 6 1 15,1-5 1-15,-8 5-1 16,7-12-1-16,1 12 1 15,6-12 1-15,0 6-3 16,0 7 0-16,0-13 1 16,8 18 0-16,-15-12 0 15,7 7 0-15,0-1 0 16,-6 6 2-16,-8 1-3 16,0-13 0-16,1 12 1 15,-8-5 2-15,1 5-1 16,-8 0-1-16,1-18 5 15,-8 19 1-15,-6-19-5 16,0 0-2-16,0 0 0 16,-8 18 2-16,-6-18 0 0,0 6 2 15,-7 7 0-15,0 5 1 16,-7-6-5-16,0 1-1 16,7-1 1-16,0 0 0 15,0 1 1-15,0-13 2 16,0 0-1-16,0 0-1 15,7 12-2-15,0-12 1 16,0 0 3-16,-7-12 1 16,0 12-1-16,7-13-2 15,-7 1 1-15,-7 0 1 16,-7-7 1 0,1-5-4-16,-1 11 1 15,0 7 0-15,-7 6 2 0,0-18-3 16,1 18 0-16,-1 18-6 15,0-12 0-15,0 25-2 16,8-6 3-16,6-7-1 16,0 13 2-16,7-13 3 15,7-11 1-15,0 5 3 16,0-6 1-16,-1-6-1 16,1-6 1-16,0 6 0 15,0-19 3-15,0 1-3 16,0 0-2-16,-7 5 0 15,0 1 1-15,0 6-6 16,0 6 1-16,0 0-1 16,-14 18 2-16,7 13-8 0,0-13-1 15,0 7-16-15,7-7-6 16,0 7-53-16,7-13-21 16,0-12-18-1</inkml:trace>
  <inkml:trace contextRef="#ctx0" brushRef="#br0" timeOffset="23193.4099">14743 7225 48 0,'7'18'19'0,"-7"-12"-15"0,0 6 6 16,0-12 1-16,0 0-2 15,7 0 2-15,0 0-6 16,0 0-1-16,0 0 2 15,0-12 1-15,-7 6 8 16,0 6 2-16,0-12 3 16,0 6 0-16,0 6-5 15,0 0 1-15,0 0-9 16,0 0-2-16,0 0-3 16,0 0-4-16,0 0 1 0,0 0-6 0,0 6 0 15,0 6 3-15,0-6 2 16,0 6 2-16,0 7 2 15,0-13-3-15,0 6 0 16,0-6 3-16,0 7 1 16,0-7-1-16,-7 6-2 15,0 0 5-15,7 1 1 16,-7-1 2-16,0 0 0 16,7 7-2-16,-7-7-1 15,7 0-1-15,-7 7 0 16,7-13 0-16,0 6 0 15,0 1-2-15,0-1-2 16,0-12 5-16,0 0 4 0,-7 6-1 16,1 6 1-16,6-12-1 15,0 0 0-15,0 0-2 16,0 0 1-16,-7 0-2 16,7 0 2-16,-7 6-2 15,7-6 2-15,-7 13-4 16,7-13-2-16,-7 0 0 15,0 0 1-15,0-13-1 16,0 7-1-16,0 6 3 16,0 0 2-16,0 0-2 15,7 0 0-15,0 0 3 16,0 0 3-16,-6 0-4 16,-8 6-3-16,7 7 1 0,-7-13 0 15,7 6-1-15,-7 6-2 16,7-12 1-16,0 6-1 15,0 7 2-15,-6-7 3 16,-1 6-2-16,7-12 0 16,0 6 1-16,0 0 2 15,-7-6-1-15,14 0 0 16,0 0-3-16,-7 6-2 16,0-6 1-16,7 0-1 15,0 0 0-15,-6 7 2 16,6-7-3-16,0 0 0 15,0 0 3-15,0 0 3 16,0 0-2-16,-7 0-2 0,7 0 4 16,0 0 1-16,-7 6-2 15,-7 0-1-15,0 0 1 16,0 6 0-16,0 1-2 16,-6-1-2-16,-1 0 1 15,-7 1 1-15,-6-1-1 16,-1-6-1-16,-6 6 1 15,-1 1 1-15,-6-1-3 16,-7 0-2-16,-1-12 6 16,8 6 3-16,-1 7-1 15,1-13 0-15,7 0-1 16,-15 0 0-16,1 0-2 16,-7 6 1-16,-7 6-2 15,-7-12-1-15,-14 6 1 0,0 6-1 16,-14-12 4-16,7 0 2 15,1 0-2-15,-1 0-1 16,7 0 1-16,-28 0 2 16,1-12-3-16,-14 6 0 15,13-6 1-15,-6-7 2 16,6 13-3-16,-6-12 0 16,-1 5-1-16,-20-5-2 15,0 0 1-15,0-7-1 16,13-6 0-16,1 0 2 15,-7-5 1-15,0-1 1 16,-28-12 0-16,7 18 2 16,14-18-3-16,6 12-2 15,1-6 2-15,-28-6 2 0,7-1-2 16,7 1 0-16,-7 0-1 16,14 0-2-16,0 0 1 15,-14-7 1-15,0-5-1 16,-7-13-1-16,21 0 1 15,6-5 1-15,1-7-1 16,0-1 2-16,-21 1-2 16,7 7-1-16,7 5 1 15,-1 0-1-15,29-6 0 16,-21 0 2-16,6-12-1 16,-20-6-1-16,7 6 1 15,7-7-1-15,13 7 0 16,8 0 2-16,6 6-3 0,-6 0 0 15,-8 0 1-15,1-13 0 16,27 26 2-16,-27-50 1 16,20 12-1-16,-27-6-2 15,27-6 1-15,0 25-1 16,14 0 0-16,-13 24 0 16,-1-12 0-16,14 6 0 15,-13 0 0-15,13 6 2 16,-7-18-3-16,21 12-2 15,7 7 2-15,20 5 0 16,-6 13 1-16,7-7 0 16,6 1 0-16,1 12 0 0,13 5 0 15,-13 8 0-15,-1-1 0 16,8 12 2-16,-1-12-3 16,0 7 0-16,1 5 3 15,6-6 1-15,-6 7-4 16,-8-7-1-16,21 12 1 15,-13-11 2-15,6 5-2 16,1 13 0-16,6-19 1 16,7 13 0-16,7-1-3 15,-7 13 0-15,0-12 2 16,8 5 0-16,-1 7 1 16,0-6 0-16,0 0 2 15,0 6 1-15,-7 6-6 16,7-19 0-16,0 19 1 0,0-12 3 15,-7-1-2-15,8 7 0 16,-8 0 1-16,0-6 0 16,0 0 0-16,7 5 0 15,0-11 0-15,-7 6 2 16,8 6-1-16,-8-13-1 16,0 7-2-16,0 6 1 15,7-7 3-15,-7-5 1 16,0-7-4-16,1 7 1 15,-1 0 0-15,0-1 2 16,-7 13-3-16,1-19 0 16,6 13-1-16,0 0 0 15,-7-1 4-15,7 7 1 0,7 6-4 16,0-6 1-16,1-6 0 16,6 12 0-16,0 0-3 15,0 0 2-15,-7 18-1 16,7-12 0-16,0 7 2 15,0 5 0-15,0 1 0 16,0 11 0-16,7-5-3 16,-7 6 2-16,0 12 1 15,6-6 0-15,1-1 0 16,7 1 0-16,-7 0-3 16,7 0 2-16,0-6 1 15,0 0 0-15,-7-7 0 16,-1 7 0-16,1-19 2 0,0-6 1 15,-7 7-1-15,0-1-2 16,0-12 1-16,0 0-1 16,0 0-3-16,0 0 2 15,-14 0 1-15,1-6 2 16,6 0-1-16,-7-7 2 16,0 7-2-16,0-6-1 15,0-7-2-15,1 1 1 16,6 0 3-16,-7-13 1 15,0 6-4-15,7 1 1 16,-7-1 0-16,0-6 0 16,8 13 0-16,-1-13 0 15,7 13-3-15,0-1 2 0,0 13-1 16,0-6-2-16,0 6 3 16,7 6 0-16,-1 6-2 15,8 6 2-15,0 7 1 16,7-1 0-16,0 0-3 15,6 1 2-15,1 5 1 16,6 1 0-16,15-6 0 16,-8-13 0-16,-6 0-3 15,6-6 2-15,1-6 3 16,-8 0 1-16,-6-7-1 16,7-5-2-16,-15-7 1 15,-6 1 1-15,-7-1-1 16,-7-12-1-16,0 6 1 15,-7 13-1-15,-7-13 0 16,1 13 0-16,-1-1-3 0,0 1 2 16,-7-7 1-16,7 13 2 15,-6 0 1-15,-1-1 1 16,0 7-5-16,0 6 1 16,8-6-2-16,-1-6-2 15,0 12 3-15,14 0 2 16,0 0-5-16,0 0 1 15,14 12 1-15,6-6 3 16,15 0-2-16,6 7 0 16,22 5 1-16,-8 1 0 15,14 11 0-15,0-11 2 16,7 5-3-16,-14 1 0 0,-6-7-6 16,-1-5-3-16,14-26-56 15,-7-5-24-15,28 0-55 16</inkml:trace>
  <inkml:trace contextRef="#ctx0" brushRef="#br0" timeOffset="24649.4348">3116 3291 60 0,'0'0'24'0,"7"-12"-18"0,7 12-2 0,-7 0 0 15,0-6-3-15,7-7-1 16,-1 7 1-16,1-6 1 16,7 6 1-16,0-13 3 15,-7 19 14-15,-1-18 10 16,1 18-3-16,7-25 1 15,-14 19 2-15,0 0 1 16,-7 0-10-16,-7 0-3 16,-7 6-10-16,-14 0 1 0,8 0 4 15,-8 0-3-15,-7 0 2 16,1 0-5-16,6 0 1 16,-6 0-5-16,-1 0 0 15,1 0-1-15,13 0 1 0,7 0-4 16,14 0-2-16,0 0 4 15,7 0 1-15,14 0 0 16,-1 0-2-16,15 0 3 16,-7 0 0-16,-1 6 1 15,-13 0 0-15,7 0 2 16,-7 7 1-16,-1 5-3 16,-6 0-1-16,0 1-1 15,-7-1 1-15,-7 7-2 16,-6-7-1-16,-8 7 3 15,0-1 0-15,7 1-1 16,0 6-2-16,1 0-4 16,13 5 0-16,0-5 2 0,7 12 1 15,6 0 1-15,1 0 0 16,7 0 0-16,0-6 2 16,-8-12 5-16,1 5 4 15,0 7-6-15,0-12-1 16,-7 12 0-16,-7-19 0 15,0 13-2-15,0-7 1 16,0 1-4-16,0-7 0 16,0 1-1-16,0-1 0 15,7-5 2-15,0-7 0 16,0 6-3-16,6 0 2 16,-6 1 3-16,0-1 1 0,7 6-4 15,-7-11 1-15,0 11 2 16,-7 0 1-16,0 7-1 15,-7-7 1-15,0 13-2 16,-7-12-1-16,0 5 1 16,7-5-1-16,7-1-5 15,0 1 1-15,0 5 0 16,7-5 2-16,7-7 1 16,7 0 1-16,-7 0 2 15,0 1 1-15,-1 5-1 16,1-12 1-16,-7 0 0 15,0 7 3-15,-7-1-3 16,0 6-2-16,0 1-3 16,0-1-1-16,-7 1-1 0,7-13 3 15,0 6 0-15,0 1 1 16,0-1 0-16,0 6 0 16,0-12-3-16,0 1 2 15,0-7 1-15,0 0 0 16,0 6 0-16,0 0 0 15,0-6-11-15,0 0-5 16,0 6-3-16,0-6 1 16,7 0-6-16,-7 0 1 15,7-6-34-15,0-13-16 16,14-5-10 0</inkml:trace>
  <inkml:trace contextRef="#ctx0" brushRef="#br0" timeOffset="27682.6">3365 4299 56 0,'0'0'22'0,"-7"0"-18"0,7 0 4 0,0 0 0 15,0 0-4-15,0 0-3 16,0 0 2-16,0 0 2 16,0 0 2-16,-7 0 1 15,7-6 0-15,-7 6 2 16,7-12 4-16,0 12 3 16,0-7-5-16,0 7-2 15,0-12-3-15,0 12-2 16,0-6-1-16,0 6 0 15,0 0-2-15,0 0-2 0,0 0 3 0,0 0-2 16,0 0-1-16,0 0 3 16,0 0 2-16,0 0 2 15,0 0 1-15,0 0 0 16,0 0 0-16,0 0 2 16,0 0 1-16,0 0-5 15,0 0-4-15,0 0 1 16,0 0 0-16,0 0-1 15,0 0 1-15,0 0 0 16,0 0 3-16,0 0 3 16,0 0 5-16,0 0-2 15,0 0 1-15,-7 0-3 0,7 0-1 16,0 0-5-16,0 0-3 16,0 0 0-16,0 0-1 15,0 0 0-15,-6 6 2 16,6-6 3-16,0 0 4 15,0 0-4-15,0 0-1 16,0 12-2-16,0-12 1 16,0 7-2-16,0-7-1 15,0 12 1-15,0-12 1 16,0 6-1-16,0-6-1 16,0 12 3-16,0-5 0 15,0-1-1-15,6 0-2 16,1 6 3-16,0-12 0 15,0 0 3-15,0 6 1 0,-7-6-1 16,7 0-1-16,0 0-3 16,0 0-2-16,0 0 1 15,0 0 1-15,0-6-3 16,6 6 0-16,1 0 1 16,0-12 2-16,0 6-1 15,0 0 2-15,0-1-2 16,-1 1 2-16,1-6-2 15,14 0-1-15,-7 5 1 16,-1-11-1-16,1 6-3 16,0 6 2-16,6-13 1 15,8 7 2-15,0 0-1 16,-1 5-1-16,8-11 1 16,-1 6-1-16,-6-1 0 0,13 1 0 15,0 0 0-15,8 0 0 16,-8-7 0-16,-6 1 0 15,6-1-3-15,0 1 2 16,8-7 3-16,-8-6 1 16,0 7-1-16,15-13 1 15,6 0-4-15,14 0-2 16,-7-6-1-16,7 6 3 16,0 1 0-16,0-1 3 15,-7-6-1-15,7 6-1 16,-14 0 1-16,21 0 1 15,-1-12-1-15,8 12-1 0,14 6-2 16,-14-6 1-16,6 7 1 16,-6-7 0-16,-7 0 2 15,7 12 1-15,-14-12-1 16,13 19 1-16,8-25 0 16,-7 12 1-16,14-6-5 15,-15 7 1-15,8-1 0 16,-7-18 0-16,-7 12 0 15,13-6 0-15,-13-6 4 16,21-1 2-16,6 1 4 16,1 12 4-16,-8-6-8 15,-6 7-3-15,7-1 0 16,-28 6 0-16,7 6-4 16,-1-12 1-16,8 13 0 0,7-13 0 15,-14 0 0-15,7 0 2 16,-1 7-3-16,-6-7 0 15,0 6 1-15,-7-6 0 16,-7 6 2-16,0 1 3 16,7 5-7-16,7-12 0 15,0 13 0-15,7-1 3 16,-1-6-2-16,1 7 0 16,-14 11 1-16,0-5 2 15,-7-1-3-15,0 13 0 16,0-12 1-16,7 18 0 15,-7 0 2-15,14 0 1 16,27 0-4-16,-6 0 1 0,-7 0-2 16,-7 0 0-16,-8 0 2 15,1 0 2-15,0 0-1 16,14-19 2-16,-7 13-2 16,13 6 2-16,1-12-2 15,-1 12-1-15,-6 0 3 16,0 0 0-16,-14 12-1 15,0-12 1-15,6 25-2 16,8-19-1-16,7 12 1 16,6 1-1-16,-6 12 0 15,-8-13 0-15,-6 19 2 16,-7-6 1-16,0 6-4 16,-7-1-1-16,7-5 3 15,13 6 1-15,8 0-3 0,7-6 1 16,-1 6 0-16,-6-7 2 15,-15 7-1-15,1 0-1 16,-7 0 1-16,0-19-1 16,0 19 0-16,-7-12 0 15,-7-1 0-15,-7 1 0 16,-7 0 0-16,-13-1 2 16,-8-5-1-16,-13-1 2 15,-8 0-2-15,-6-5 2 16,0-7-9-16,-7-6-1 15,0-19-12-15,0 1-3 16,0-19-1-16,-7 6-2 0,0-18 10 16,-7 12 4-16,0-6 7 15,-7 6 2-15,0-18 2 16,0 18 2-16,1-6 3 16,-8 6 4-16,0 7 5 15,0 5 3-15,1-6-5 16,-1 13 1-16,0-1-4 15,0 7 0-15,15 6-3 16,-15-12-1-16,7 18-3 16,14 0-2-16,0 0-2 15,14 18 1-15,7 0-1 16,20 13 0-16,14 6 0 16,8 12 0-16,-1 0 0 15,-7 25 0-15,-7 0 2 0,-13 6 2 16,-7-6 5-16,-15 18 4 15,-13-12 0-15,-20 6 1 16,-22-6-6-16,-27 6-2 16,-21-19-2-16,-13 7 1 15,-1 0-11-15,14-13-4 16,14-6-27-16,14-11-10 16,13-14-92-1,29-11-44-15,27-19 91 16</inkml:trace>
  <inkml:trace contextRef="#ctx0" brushRef="#br0" timeOffset="29350.2379">14826 6665 88 0,'-7'25'35'0,"7"-7"-27"0,0-5 16 0,-6-1 4 16,-1 6-18-16,0-12-6 15,-7 7-9-15,0 11 0 16,0-11 7-16,-7-7 4 15,8 12 5-15,-1 1 4 16,0 11-2-16,0-11 0 16,7 12 1-16,0 12 4 15,7 6-10-15,0 6 2 0,0 13 3 0,0 12-3 16,0 12 2-16,-7-6-5 16,1 6 1-16,-1 6-5 15,-7 1 0-15,0-1-1 16,-7-12-2-16,-6 6 5 15,-1 0 4-15,-14 1-5 16,-6-1 0-16,-14 0-2 16,-14-6 1-16,-7 0 0 15,-7-24 1-15,-7-1 0 16,0-6 0-16,-6-6-5 16,-15-6 1-16,-13-12 0 15,-7-6 2-15,-1-7 1 16,8-5 3-16,-7-7 3 15,-14-6 5-15,-14 0-4 0,-14-6 2 16,21-13-3-16,-14 1 0 16,-13-1-3-16,-15 1 1 15,1-25 0-15,13-6 1 16,-7-13 0-16,-13-12 2 16,-7 1-3-16,20-1 1 15,8 0-5-15,-15 0 0 16,-13 1-1-16,6-1 1 15,15-6-2-15,6 0 2 16,-27-12 0-16,0-6 1 16,13 5 0-16,8-5 2 15,13 0-1-15,-21-1 0 0,1 13-1 16,6-12 2-16,15 18-3 16,-1-18 0-16,-14-7-1 15,1 1 1-15,6-1-2 16,28 7 2-16,-7 0 0 15,7-1 3-15,7 7-1 16,-21 0 2-16,14-6-4 16,14-1 0-16,14-11 1 15,7 11 0-15,-15-17-2 16,8 17-2-16,-21 13 1 16,20-12 1-16,8 12-1 15,20 6-1-15,-6-6 1 16,20 0 1-16,-7 0-1 15,7-6 2-15,14 12-4 0,-14 6 0 16,14 12 1-16,7 7 0 16,-7 6-3-16,7 0 2 15,14 12 1-15,13 6 0 16,1 7 0-16,6 5 2 16,14 7-1-16,8 6-1 15,-1 6-6-15,14-13-1 16,0 7 3-16,7 6 4 15,0 0-4-15,0 0-1 16,-1 0 2-16,8 6 1 16,-7 7 2-16,0-13 2 15,-7 6-3-15,0 6 0 0,0-12 1 16,-7 6 2-16,-7 7-3 16,-6 5 0-16,-8-12 1 15,0 25 0-15,1-13 0 16,-1-12 2-16,0 13-1 15,-6-1-1-15,-8 1 1 16,15-1-1-16,-1-18 0 16,0 6 0-16,8-6-3 15,-1 0 2-15,7 0 1 16,7-6 0-16,-7 6-3 16,7-12 2-16,1 6-1 15,6 6 0-15,0-12 0 16,0 5 0-16,6 1 0 15,8 6-2-15,0 0 3 0,0 0 0 16,7 0-2-16,6 0 2 16,1-18-1-16,7 5 0 15,13 7 2-15,-7-12 2 16,-6-1-1-16,13 7-1 16,1 6 1-16,-1-19-1 15,14 13-5-15,-6-6 1 16,13-7-3-16,7 7 2 15,-14-1 1-15,-7-5 2 16,1-1 3-16,-8 7 2 16,-7-1-1-16,-13 13-2 15,-7-6 7-15,-14 6 3 16,-21 12-8-16,-7 6-2 16,-13 6-4-16,-15 1 0 15,8-1-4-15,-1 1-2 0,8-1-28 16,13 7-13-16,0 12-53 15,14 6-60 1,0 30 47-16</inkml:trace>
  <inkml:trace contextRef="#ctx0" brushRef="#br0" timeOffset="29728.274">3932 4318 136 0,'-21'-13'52'0,"14"13"-41"0,-13 0-11 0,6 0-9 0,0 0-39 15,0 0-16-15,0 0 26 16,0 6 13-16</inkml:trace>
  <inkml:trace contextRef="#ctx0" brushRef="#br0" timeOffset="31211.3086">3621 6770 56 0,'7'24'22'0,"-7"-5"-18"0,7 5 11 0,-7-11 5 15,0 5-2-15,7 1-1 16,0-1 4-16,-1 7 1 15,1-1 2-15,7 1 0 16,7-1-2-16,7 7 1 16,6-13-13-16,15 1 1 0,-8-1 2 15,14-5-1-15,8 5 3 16,6-12-2-16,-7 7 2 16,-7-7-4-16,7-6-1 15,14 0-4-15,-6-6-1 16,19-7-3-16,15-5-2 0,0-7 5 15,13-6 4-15,-6-5-3 16,-1-20-1-16,8 1 4 16,34-13 4-16,-7-18-7 15,7 0-1-15,0 0 1 16,-6 0 1-16,13-12-3 16,0 6-3-16,20-1 2 15,1-11 0-15,-21-7-1 16,21-24 1-16,13 12 0 15,1 6 1-15,-7 1 0 16,-8 5 0-16,15-6-2 16,6-12-2-16,8-6 3 15,-22-12 2-15,-6 17 0 16,7 1 0-16,13 25-1 0,1-31 2 16,-36 6-3-16,-6-7-2 15,7-5 0-15,28-19 1 16,-7 31-1-16,-15 6 2 15,-33 13-2-15,-22 17-1 16,-13 7 1-16,-14 7-1 16,-28 5-3-16,-7-6 2 15,-6-6 3-15,-8 12 1 16,-6 6-1-16,-22 13-2 16,8 6 1-16,-7 12 1 15,-14 6-3-15,0 13 0 16,0 0-4-16,-7 5 1 0,0 7 2 15,0 6 1-15,7 0 1 16,-14 6 2-16,8 7-1 16,6-13-1-16,-7 18-2 15,0-12 1-15,7-6-1 16,-7 12 0-16,7-12-3 16,0 19 1-16,0-19-3 15,-14 6 0-15,14-6 1 16,0 0 2-16,0 0-1 15,-14 6 4-15,14-6-7 16,-7-6 1-16,0 0-4 16,7-6 0-16,0 5 1 15,0-11 4-15,7 0 1 16,-7-1 3-16,7 7-1 0,0-1-1 16,-7 7 5-16,7-12 1 15,7 12-3-15,0-7 1 16,-7 7-2-16,13 6-2 15,1 0 3-15,7-18 0 16,6 18 3-16,8 0 1 16,-1 0 5-16,1 0 3 15,-22 0-4-15,1 18 1 16,-14-12-1-16,-21 31 3 16,-6 19-10-16,-15 17-2 15,7 7-15-15,14-6-4 16,14-6-55-16,21-7-25 0,48-24-1 15</inkml:trace>
  <inkml:trace contextRef="#ctx0" brushRef="#br0" timeOffset="32305.9604">11432 6647 116 0,'-7'6'44'0,"7"0"-35"0,0 0 14 15,0-6 5-15,0 13-3 16,-7-1 0-16,7 6-7 16,-7-12-1-16,1 7-10 15,-15-1-4-15,7 0 0 0,-7 7-4 16,-6 5 0-16,-1-11 3 0,-7 5 3 16,1 1 0-16,-1-1 2 15,1 0-4-15,-15-5 0 16,8 5-1-16,-14 1 1 15,-8-1-4-15,-13 7 0 16,-14-1 1-16,-13 1 0 16,-29 5 2-16,15 1 3 15,-14 6-2-15,6-6 0 16,-41 0 1-16,7-1 0 16,0 1-2-16,-7 6-2 15,7-19 1-15,-14 7 1 16,-27 12 1-16,13-13 3 0,8 7 1 15,6 0 1-15,-28 0 0 16,-6-1 0-16,7-11-2 16,-8 18 1-16,-6-13-4 15,-14 1-2-15,13-7 2 16,1 1 2-16,-14-1 0 16,0-12 0-16,7-6 1 15,13-6 3-15,8-6 2 16,-8-7 1-16,8-5 0 15,0-7 0-15,-8-6-4 16,28-18 0-16,28 12-5 16,-7-19 0-16,14 19-3 15,14 0-1-15,6 6 1 16,22 1 0-16,13 5-3 0,7 12 2 16,28 1 1-16,13 0 0 15,1 5-3-15,13 7 0 16,0 6-3-16,21-12 1 15,1 6 3-15,12 6 1 16,1 6-2-16,7 6 0 16,7-12-1-16,0 6 3 15,-1 0-13-15,1-6-6 16,-7 7-16-16,0-7-5 16,0 0-22-16,-1 0-10 15,1 6-14 1</inkml:trace>
  <inkml:trace contextRef="#ctx0" brushRef="#br0" timeOffset="34320.103">3635 8792 68 0,'20'-13'27'0,"-13"13"-21"0,7 0 7 0,-14 0 4 15,0 0-11-15,0 0-4 16,-14 13-21-16,1-7-10 0,-1 6-3 16,0 7 1-16,0-1 18 15,7-6 7-15,-7 7 5 16,7-1 3-16,7 1 10 16,0-7 7-16,7 0 7 15,7-6 5-15,0-6-11 16,14-6-2-16,-1 0-12 15,1-6-4-15,0 0 0 16,-1-7 1-16,1 7 7 16,-7 0 6-16,-8-1 9 15,-6 7 7-15,-7-6-2 16,0 12 0-16,-7 0-2 16,-6 0 0-16,-1 0-15 15,-7 12-1-15,7-12-1 0,0 6-4 16,1 0-2-16,-1 1-5 15,0-1 0-15,7 0 0 0,7-6 2 16,0 0-3-16,0 0-2 16,0 0 2-16,0 12 0 15,0-6-2-15,7 7 2 16,0-1-1-16,7 0-2 16,6-6 5-16,1 0 3 15,14 1 1-15,-1 5 2 16,8-6-4-16,6 0-2 15,7 0 2-15,15 0 0 16,-15 1-4-16,7-1 1 16,0-6 0-16,14-6 0 15,0-1 0-15,21-5 2 16,14-6 3-16,6-1 4 0,8-11-2 16,-22-1-2-16,22 0-2 15,-1-6 0-15,14 0-4 16,-6-24 0-16,6-1 1 15,0-5 2-15,-13-7-1 16,6-6 2-16,7 0-2 16,14 0-1-16,-6 0 1 15,-1-6-1-15,-14 0 0 16,-6-24 2-16,-1-1 1 16,14-12 1-16,14 13-2 15,-13-7 1-15,6-6-2 16,-21 6 2-16,7-6 2 15,-13-12 2-15,6-6-1 0,1 5 1 16,6 7-2-16,-6 0 0 16,-1 13-3-16,-13-26 1 15,-8 7 2-15,-6 0 2 16,0 0-1-16,0-1-1 16,-1 26 1-16,8-13 1 15,-7 6-3-15,7-12-1 16,-15 6-1-16,1-18-2 15,0 24 1-15,-21-6-1 16,7 12-3-16,-6 7 2 16,6-1 1-16,7-5 2 15,6-7-1-15,-6 6-1 0,0 1 1 16,-7 11-1-16,-7 13 0 16,-6 13 0-16,-8 5 2 15,-7 13 1-15,1 6-1 16,-29 5-2-16,8 20-2 15,-7-7 1-15,-7 7 1 16,0 11 2-16,-1-5-3 16,1 12 0-16,0-7-1 15,0 13 0-15,-7 0 0 16,0 0 0-16,6 13-3 16,-6-7-1-16,7-6 3 15,0 0 3-15,0 12-1 16,-7-12 0-16,0-12-4 15,-7 12 1-15,7 0-5 0,-7-6-1 16,0-7 0-16,0 7 1 16,0 6 6-16,0-18 3 15,0 18-1-15,0-12 0 16,-7 5 1-16,7-11 0 16,0 18-7-16,0-25 0 15,0 13-2-15,0 0 1 16,0 6 2-16,0-13 2 15,0 1 2-15,0 5 3 16,0 1 0-16,0 6-1 16,0 0 3-16,0 6 0 15,0 0-1-15,0 0-2 16,-7 12-2-16,7 0 1 16,7 1-17-16,0-7-5 0,20-12-88 15,29-31-46 1,6-6 77-16</inkml:trace>
  <inkml:trace contextRef="#ctx0" brushRef="#br0" timeOffset="35279.519">11356 6444 72 0,'-21'0'30'0,"15"6"-24"0,-15 13 6 16,7-1 0-16,-7-12-3 16,0 13 2-16,1-1-4 15,-8 13-2-15,7-13 4 16,8 13 4-16,-8 0-1 16,-7 6 1-16,7-1-1 15,1 1 0-15,-1 6-4 16,0-12-3-16,0 12-2 15,1 6 2-15,-8 0 1 0,-7 1 2 0,-6 5 0 16,-14-6 0-16,-14 6 0 16,-14 13-4-16,-21 12-3 15,0 0-9-15,-6 0-3 16,-1 0-3-16,-13-1 1 16,-28 1 2-16,-7 6 5 15,0-12 3-15,0 12 4 16,-7 0 0-16,-14 0 2 15,-7 13 2-15,-6-1 2 16,13-12 5-16,-14 6 5 16,1-6 0-16,-21-24-1 15,20 5-4-15,0-5 0 0,-6-19-7 16,-7 6-1-16,6-6 4 16,8-6 3-16,-1-6-4 15,-6-1-2-15,-8 1 6 16,15 6 3-16,-1-19-5 15,7 1-3-15,-48-7-1 16,14 0 1-16,7-5 1 16,48-1 3-16,0-12 1 15,7-7 3-15,7-5 2 16,-7-1 2-16,21 1-10 16,0-13-2-16,20 7-4 15,14 5-2-15,14-18-2 16,-6 13-1-16,13-1-12 0,14 1-5 15,-7-1-9 1,20 0-3-16,8 1-2 0,20 5 1 16,8-5 9-16,13 5 7 15,14 1-17-15,6-7-7 16,15-5-33 0</inkml:trace>
  <inkml:trace contextRef="#ctx0" brushRef="#br0" timeOffset="52528.9116">22299 1195 8 0,'14'0'5'0,"-14"0"-4"0,0 0 0 16,0 0 0-16,0 0 12 15,0 0 6-15,0-18 6 16,0 18 4-16,0 0-4 15,0-18-3-15,0 11-4 16,0 7-1-16,0-12-7 16,0 6-4-16,0 6 1 15,7 0 0-15,0 0 1 16,0 6 0-16,-1 6-4 16,1-12-5-16,0 7-2 0,0 11 8 0,0-18 4 15,0 18 2-15,0-18 1 16,0 0-2-16,0 7 1 15,0 5-6-15,6-6-3 16,-6-6-1-16,0 12-1 16,0-6 4-16,0 13 2 15,0-7 4-15,0-6 4 16,0 7-8-16,0 5-3 16,0 0 0-16,0-11 0 15,0 5-4-15,6 6 1 16,-6-5 2-16,0 5 1 15,0-12 1-15,0 6 0 0,0 7-5 16,0-7 1-16,0-12 0 16,0 6 0-16,0 7 0 15,-1-13 2-15,1 6-1 16,-7 6-1-16,0-12 1 16,7 0-1-16,0 0 0 15,0 0 2-15,7-12-1 16,0 12-1-16,0-6-2 15,-1 6 1-15,1 0 1 16,7 0 0-16,0 0-3 16,-1 0 2-16,1 0 3 15,-7 0 3-15,0 6-7 16,0 6 0-16,-7 7 0 16,0-1 1-16,-1-6 1 15,-6 7 0-15,0-1 0 0,0 7 0 16,-6-1 0-16,-1 1 0 15,0 6 0-15,0-7 2 16,-7 7-3-16,0 6 0 16,0-13 1-16,0 13 2 15,1-12-3-15,-1 6 0 16,0-1 1-16,0 1 0 16,0 6 0-16,1-6 0 15,-1-7 0-15,0 13 0 16,7-6 0-16,0 0 0 15,7 5 0-15,7-17 0 16,0 12 0-16,7-13 0 0,0 7 0 16,6-1 0-16,1 1 0 15,0-1 2-15,-1 1-3 16,1 6 0-16,-7-13 1 16,0 1 0-16,0-1 0 15,-7 19 2-15,-7-19 1 16,0 1 1-16,-14 5-2 15,0-5-2-15,-7 12 1 16,0 5 1-16,1-11 1 16,-1 6 3-16,0 12-3 15,7-6-2-15,1-1-3 16,-1 7-1-16,7 1 2 16,7-14 2-16,0 7-2 15,7 0 0-15,0 0 3 16,0-6 1-16,6-13-1 0,1 13-2 15,0-13 1-15,0 1 1 16,0-1 1-16,-7 1 1 16,0-1-2-16,-1 0-2 15,1 1 3-15,0-1 0 16,0 1 3-16,-7-1 1 16,-7 1-1-16,-7 17-1 15,-6 1-1-15,-1 0 2 16,0 25-1-16,1-1 0 15,6 1-3-15,0 5-2 16,14-5 1-16,7 5-1 16,0-18 0-16,7 1 0 15,-1 5 2-15,8-31 1 0,0 13-1 16,0 0-2-16,-1-6 1 16,-6 0 1-16,0-1-1 15,-7 1 2-15,-7 0 0 16,-14 6 1-16,-7 12 0 15,1 0 0-15,-8 6 0 16,0 13 2-16,1 6-1 16,-1 0 0-16,7-1-6 15,0-5 1-15,8-1 0 16,-1-17 2-16,7 5-1 16,0-6-1-16,7 6-2 15,0-18 1-15,7 0-1 16,0-6 0-16,0 0 4 0,7-7 1 15,-1 7 3-15,1-13 1 16,0 1-1-16,0 5-1 16,-7 7-3-16,0-6-2 15,-7 18 3-15,-7 12 0 16,-7 13-1-16,-7-7-2 16,0 7 1-16,1-1 1 15,6 1-3-15,0-13 0 16,0 7 1-16,-6-13 0 15,13 0 2-15,0 0 1 16,7-12-4-16,0-6-1 16,7 0 1-16,13-7 0 0,-6 1 1 15,7-7 0-15,0-6 0 16,6 7 0-16,1-7 2 16,0-12 1-16,-8 19-4 15,1-13 1-15,-7 6 0 16,0 7 0-16,-7 5 2 15,0 13 1-15,-7 18-4 16,0 19 1-16,-7 0 0 16,0-7 2-16,-7 13-3 15,0-12 0-15,0 0-1 16,0-1 0-16,8-5 2 16,-1-1 2-16,0-6-1 15,7 1-1-15,0-1-2 16,0 6-1-16,7-5 2 0,0-13 2 15,-1 6-2-15,8-6 0 16,0 0 1-16,0-6 0 16,0 0 0-16,0 0 0 15,-1-7 0-15,1 1 0 16,0 0 0-16,0-7 0 16,-7 7 0-16,0-6 2 15,0 5-3-15,-7 7 0 16,0-12-1-16,0 12 0 15,0 6 2-15,0-12 0 16,0 5-3-16,-7-11 2 16,7 12 1-16,0-6 0 0,0 5-3 15,0 1 2-15,7 0 1 16,0 6 0-16,-1-6 0 16,-6 6 0-16,0-6 0 15,7 0 0-15,-7-6 2 16,7-1 1-16,-7 1-4 15,7-12-1-15,0-1 1 16,0 0 2-16,0 1-2 16,-7-1-2-16,7 1 2 15,-7-1 2-15,0 1 0 16,0 5 2-16,0 1-4 16,-7 5 0-16,0 7 1 15,0 6 2-15,0 7-1 16,0 11 2-16,0 13-4 15,0 6 0-15,1 6-1 0,6 0 0 16,0 0 2-16,0-12 0 16,6-7-16-16,1-12-6 15,0-5-29-15,0-20-12 16,-14-11-55 0</inkml:trace>
  <inkml:trace contextRef="#ctx0" brushRef="#br0" timeOffset="59014.0973">22900 2873 124 0,'-41'-6'49'0,"27"6"-38"0,-7-18-14 0,8 11-9 15,-1 1-16-15,0-6-5 16,-7-6 9-16,0-1 6 16,1-5 22-16,-1-7 9 15,0 6 8-15,0-12 4 16,1 13-9-16,-1-7-4 16,0 7-5-16,0-1 0 15,-6 6 5-15,-1 7 2 16,-6-6-1-16,6-1 0 15,0 19-1-15,1-18 0 16,6 18-6-16,0 0 0 0,7-19 1 16,1 19-1-16,6 0-1 15,7 0-1-15,0 0 2 0,0 0 3 16,0 0 2-16,7 0-5 16,-1 0-2-16,8 19 0 15,0-19 0-15,7 0 0 16,6 18 0-16,1-18 2 15,7 0 1-15,6 6 1 16,1 7 0-16,6-7 0 16,7 6 0-16,1-6 0 15,6 13 2-15,0-13-5 16,0 6-1-16,7 1-2 16,7-7-2-16,7 6 3 15,0-12 0-15,0 0-1 16,7 0-2-16,-7 0 3 15,-7 6 2-15,-7 6-2 16,-6-12 0-16,-8 0-1 0,0 0 1 16,0 0-2-16,-6 0 2 15,-8-12-2-15,1 6 2 16,-8 6-4-16,-6-12 0 16,0 6 1-16,-8-1 0 15,1 7 0-15,-7-6 0 16,0 6 0-16,0 0 2 15,-1 0-3-15,-6 0 0 16,7 6-1-16,-7 7 0 16,7 5 2-16,0 1 0 15,0 5 0-15,-1 13 2 0,1 12-1 16,0-6-1-16,0 6 1 16,0 7-1-16,-1 5 0 15,1-6 0-15,7-5 2 16,0 5 1-16,0 6-1 15,-1 7 1-15,1 6 0 16,0 18 1-16,-1 19-5 16,1-7 1-16,0 1 0 15,-7-1 2-15,0 0-1 16,-1-5-1-16,1 5 3 16,0 13 2-16,-7 6-2 15,0 18-2-15,0-36 2 16,0 5 0-16,0-5-4 15,-7-1 1-15,0 1 0 0,0-1 0 16,0 7-3-16,0 0 0 16,0-1 2-16,7-18 2 15,-1 1 0-15,1-13-1 16,0-7 1-16,0 7 1 16,7-6-1-16,0-19-1 15,-7-6-2-15,0 13 1 16,0-19 1-16,-1 12 2 15,1-12-1-15,-7 0-1 16,7-6 1-16,-7-6-1 16,0-7 2-16,0-5 3 15,0-1-2-15,0 1-2 0,0-19 0 16,-14 0 1-16,-6-6-6 16,-8-13 1-16,0 7 3 15,-6-7 2-15,-8 1 0 16,-6 0-2-16,-7-13 1 15,-7 12-1-15,-1 1 0 16,1 0 0-16,0-1-3 16,-7-12 2-16,-7 13 1 15,0-1 2-15,-14 1-3 16,-7 6 0-16,-7 6-1 16,1 6-2-16,13 0 3 15,0 6 2-15,14 6-2 16,7-6 0-16,7 6-6 15,6 7 0-15,8-7-6 16,6-12-2-16,15 6-16 16,-1-6-7-16,14 0-31 15,7-6-55-15,7-18 26 16</inkml:trace>
  <inkml:trace contextRef="#ctx0" brushRef="#br0" timeOffset="59795.1303">23218 5584 200 0,'-7'-7'77'0,"14"7"-60"0,0 0-9 0,-7 0-7 15,0 0-10-15,0 0 1 16,0 0 4-16,0 0 2 15,0 0 2-15,0 0 2 0,0 0 3 16,0 0 11-16,0 0 5 16,0 0-7-16,-14 7-3 15,1-1-9-15,-1 0-1 0,0 6-1 16,0 0 2-16,-7 13 5 16,1-7 4-16,-1 7-2 15,-7 6 2-15,1 6-2 16,-1 0 0-16,-7 6-3 15,1 6 1-15,-8-6-6 16,1 6-3-16,-1 6 1 16,1-12 0-16,6 0 3 15,1 0 1-15,6 0-1 16,7 0 1-16,8 7-2 16,13-1 2-16,7 0 2 15,13 6 2-15,8 7-3 16,13-13-3-16,1 0-3 15,6-6 1-15,8 0 3 16,-1 0 1-16,0 6-4 16,-6-12 1-16,6-6 0 0,-7 6 0 15,1-7-5-15,-1-5-1 16,-7-7-46-16,-6-5-20 16,0-19-34-1</inkml:trace>
  <inkml:trace contextRef="#ctx0" brushRef="#br0" timeOffset="60260.9083">22734 4188 4 0,'-6'0'0'0</inkml:trace>
  <inkml:trace contextRef="#ctx0" brushRef="#br0" timeOffset="62887.2869">22755 4299 168 0,'-7'-6'63'0,"7"6"-49"0,14 0-22 16,-14 0-10-16,7 0-47 16,-7 0-18-16,0 0 41 15,0 0 22-15,0 0 112 31,-7 0-42-15,0 0-12-16,0-12-25 16,0 12-11-16,0-7-4 0,7 7 0 15,-6-12 2-15,6 6 2 16,-7 6 3-16,7-12 4 16,0 6-2-16,0 6-2 15,0 0-2-15,-7 0-3 0,7-13 3 16,0 13 0-16,0 0 3 15,0 0-3-15,0 0-2 16,0 0 4-16,0 0 4 16,0 0-5-16,0 0-2 15,0 0 1-15,0 0 0 16,0 0 3-16,0 0 1 16,0 0-6-16,0 0 0 15,0 0-1-15,0 13 2 0,0-13-1 16,0 0-1-16,0 0 1 15,7 0 1-15,-7 0 3 16,7 0 4-16,-1 0-4 16,1 0-3-16,0 0-1 15,0 0 1-15,0 0-3 16,0 0 0-16,-7 0 1 16,0 0 2-16,0 0-1 15,7 0-1-15,0 0 1 16,-7 0-1-16,0 0 0 15,0 0 0-15,0 0 0 16,0 0 0-16,0 0 0 16,0 0 0-16,0 0 0 15,0 0 2-15,0 0-1 0,0 0 2 16,-7 6-2-16,7-6-1 16,0 0 1-16,0 12-1 15,0-12-3-15,0 0 2 16,0 6 3-16,0-6 1 15,0 0 1-15,0 0 0 16,-7 12-5-16,0-12 1 16,0 0 0-16,-7 0 2 15,1 0-1-15,-1 0 2 16,0 0 0-16,0 0 3 16,0-12-5-16,0 6-1 15,1 6 0-15,-8-12 2 16,0 6-1-16,-7 6-1 0,1-13 1 15,-1 7-1-15,-6 6 0 16,-1 0 2-16,0-12 1 16,1 6 1-16,6 6-5 15,-6-6-1-15,6 6 3 16,0 0 1-16,1 0-3 16,-8 0 1-16,1 0 4 15,6 0 2-15,-7 0 0 16,1 6-1-16,6-6-3 15,1 0-2-15,-1 0 1 16,-7 0-1-16,8 0 0 16,-1 0 0-16,-7 0 0 15,8 0 2-15,-1 0 1 0,1 0 3 16,6 0-3-16,0 0-2 16,7 0 0-16,0 0-1 15,7 0 0-15,1 0 2 16,6 0-1-16,0 0 2 15,0 0-4-15,0 0-2 16,0 0 2-16,0 0 2 16,0 6 0-16,0 6-1 15,0-6 3-15,0 7 0 16,6-13-4-16,-6 6 1 16,0 6 0-16,7-12 0 15,0 18 2-15,-7-18 1 0,0 19 1 16,7-19 0-1,-7 6-2-15,7 6 1 0,-7 1-2 16,0 5 2-16,0-12-2 16,7 7-1-16,-7-1 1 15,7 6-1-15,-7 1 0 16,7-1 0-16,0 7 0 16,-7 5 2-16,7 7-1 15,0-18-1-15,0 24 3 16,-1-12 0-16,-6 12-1 15,7 0 1-15,-7 12-4 16,7-18 0-16,-7 12 1 16,0-6 2-16,0 0-1 15,0 6-1-15,0 6-2 16,0-5 1-16,0-7 3 16,0 6 3-16,0 18-2 0,-7-24-2 15,0 25 0-15,1 6 1 16,-1 6-3-16,0-7 0 15,0 1 1-15,0 6 2 16,0-18-1-16,0 5-1 16,0-5 3-16,0-1 0 15,0-6-1-15,7 7 1 16,0-1-2-16,0 7 2 16,0 0-2-16,0 5-1 15,0 1 1-15,0 6-1 16,0-12 0-16,0-7 0 15,0-6 2-15,0 7 1 0,7-19-4 16,-7 0 1-16,7 0-2 16,-7 0 0-16,7-6 4 15,0 0 1-15,-7-13-4 16,0 7-1-16,0 0 3 16,0-1 1-16,0 1 0 15,0 0-2-15,0 0-2 16,7 5-1-16,0-11 2 15,0 6 0-15,0-13 1 16,0 7 0-16,-1-7 0 16,1 1 0-16,0-1 0 15,0 1 0-15,0-7 2 16,0 0 1-16,0-6 1 16,-7 0 0-16,0 1 4 0,7-1 3 15,-7-6-6-15,0 0-3 16,7 0 1-16,-7-6 0 15,0-1-1-15,0 1-2 16,0 0 3-16,0 0 0 16,0 0-4-16,0 6 1 15,0-12-2-15,0 12 0 16,0 0 2-16,0 0 2 16,0 0 1-16,0 0 1 15,0 0-2-15,0-7-2 16,0 7-2-16,0 0 1 15,0-6 1-15,0 0 0 0,0 0 0 16,0 0 0-16,0 0 0 16,0-1 0-16,0 1 0 15,0 0 2-15,-7 0-1 16,0 0-1-16,0 0 1 16,-7-7-1-16,0 7-3 15,1 0 2-15,-1 6 1 16,0-12 2-16,0 6-1 15,0 6-1-15,7 0-2 16,-7 0 1-16,8 6 1 16,-1 6 0-16,-7-6-3 15,7 13 0-15,-7-13 2 16,7 12 0-16,0 1-2 16,0 5 2-16,0 7 1 0,1 0 0 15,-1 12-3-15,0 6 2 16,0 0-1-16,0 0 0 15,0-6 2-15,0 7 2 16,7-14-3-16,0 1-2 16,0 0 2-16,0 0 2 15,7 6 0-15,-7-6-1 16,0 0 1-16,0 0 1 16,0 0-1-16,0-1-1 15,0 1-2-15,0-6-1 16,0 0 2-16,0-7 2 15,0 7 0-15,0-12-1 16,0-1 1-16,0-12-1 0,0 6 0 16,0-5 0-16,0-1 0 15,0-6 0-15,0 0-3 16,0 0 0-16,0 0-1 16,0 0 3-16,0 0 2 15,0 0 2-15,0 0-4 16,0 0 1-16,7 6-5 15,7-6 1-15,6 0 2 16,8 0 3-16,7 0 0 16,13-6-1-16,0 0 3 15,8-1 0-15,-1 7 1 16,0-6 0-16,1 6-5 16,-1-6 1-16,-7 6 0 15,1 0 2-15,-8 0-1 16,1 0 2-16,-15 0-4 0,1 0 0 15,-14 0-10-15,-14 0-3 16,-7-6-31-16,-7-6-12 16,-7 6-13-16,1-13-2 15,-1 1-14 1</inkml:trace>
  <inkml:trace contextRef="#ctx0" brushRef="#br0" timeOffset="63158.6578">22271 8073 64 0,'-27'-13'24'0,"20"7"-18"0,7-6-29 16,0 6-13-16</inkml:trace>
  <inkml:trace contextRef="#ctx0" brushRef="#br0" timeOffset="63607.9168">22264 7925 192 0,'-27'12'74'0,"20"-5"-58"0,-7 5 3 0,14-12-4 16,-14 6-10-16,7 0-3 16,0 0-1-16,7-6-1 15,0 0 0-15,0 0 0 0,0 0 2 16,0 0 1-16,-7 7 3 15,7 5 1-15,0 0 3 16,7 7-3-16,0-1-2 16,7 0 2-16,7 13 2 0,6-12-2 15,1 5-2-15,7 7 0 16,6 0 1-16,8 5-3 16,6 14 0-16,7-13-1 15,-7 6-2-15,1 0 1 16,-8 0 1-16,-6-7 1 15,-8 8 3-15,-13-8-1 16,-7 1 0-16,-21-6-1 16,-21 6 0-16,-20 0-2 15,-14 6-2-15,-8 0 1 16,1-6 1-16,-7 0-3 16,7 6-2-16,7 0 2 15,7-7 2-15,6-5-2 16,15 6-2-16,6-12-14 0,7 5-4 15,14-23-27-15,14-7-11 16,21-25-38 0</inkml:trace>
  <inkml:trace contextRef="#ctx0" brushRef="#br0" timeOffset="68937.4411">22990 2179 28 0,'0'18'11'0,"0"-18"-9"0,-7 6 9 0,7-6 2 16,-7 13 0-16,-6-13 0 16,-1 6 4-16,-7 6 1 15,0-12-5-15,-6 0-3 16,-1 0-3-16,-7 0 0 16,1 0-2-16,-8-12 0 15,-6 6-1-15,-7-13 2 16,-1-5 1-16,1-1 1 15,-7 7-2-15,7-19 1 16,6 6-2-16,1-6 2 0,-1 19-4 16,1-13 0-16,7 12 3 0,-1-5 1 15,1 5 3-15,-1 13-3 16,8-12-2-16,-1 18 0 16,0 0 1-16,8 0-5 15,-1 6-1-15,7 6 0 16,8 13 2-16,-1-1 1 15,14-5 3-15,0 12 3 16,7 6 2-16,0-1-3 16,6 14 0-16,1-1-5 15,0 6 0-15,-7 13-1 16,0 18-2-16,0 6 1 16,0 25 1-16,-7-1-1 0,0-5-1 15,0 0-2-15,0-1-1 16,0 13 2-16,0 6 2 15,0 7 2-15,7-1 1 16,0-12-2-16,-1-13-2 16,1-5-2-16,0 5 1 15,0-17 1-15,-7 5 0 16,0 6 0-16,-7 1 2 16,-7-1-3-16,1-5 0 15,-15-7 1-15,-7-12 2 16,1-6-3-16,-8-7-2 15,1-5 2-15,6-7 2 16,1-18-2-16,6 0 0 0,7-7 1 16,8-5 0-16,6-7-3 15,7 7 2-15,7-7-1 16,6-18-2-16,8 19 3 16,7-19 0-16,6 0 1 15,8 0 0-15,6 0 0 16,1 0 2-16,-1 0-1 15,7 0 2-15,1 0-2 16,-8 0 2-16,0 0-4 16,8 0 0-16,-1 6 3 15,0 6 1-15,1-12-1 16,-8 6 1-16,-14 7-4 16,-6-13 0-16,-7 0-28 15,-14-13-10-15,-21 7-45 16</inkml:trace>
  <inkml:trace contextRef="#ctx0" brushRef="#br0" timeOffset="69343.98">22320 4975 228 0,'-14'0'85'0,"21"0"-66"0,20 0-17 15,-13 6-9-15,7 13-29 16,7-1-7-16,-1 1 16 15,8 5 8-15,-7 1 23 16,-1 5 11-16,-6 1 5 16,-7 0 0-16,-7 12-4 15,-7-6 0-15,-7 6-9 16,-14 12-2-16,-7 13 1 0,-6-1 1 16,-1 1 1-16,1 0-2 15,6-7-1-15,0-12-8 16,8 0-2-16,6-12-16 0,0-6-6 15,7-13-57 1</inkml:trace>
  <inkml:trace contextRef="#ctx0" brushRef="#br0" timeOffset="70770.0358">22396 3660 144 0,'-21'-6'55'0,"28"6"-43"0,7 0-25 15,-7 6-13-15,6-6-7 16,1 12 2-16,7-12 20 16,0 6 8-16,13 7 21 15,-6-13 11-15,0 6-4 16,6-6-2-16,1 0-11 16,-1 0-5-16,1 0-7 15,6 0-2-15,-6 12 1 16,6-12 2-16,-6 0 4 0,6 0 2 15,-6 6 1-15,6-6 0 0,-6 13 2 16,0-13-3-16,-1 18 1 16,1 0 4-16,-1 1 4 15,-6-1 1-15,-7 13-1 16,-7 12-2-16,-1 0 1 16,-6 12-6-16,-7 7-1 15,-7 5-2-15,0 1-1 16,-6 18-3-16,-1 0-2 15,0 12 1-15,7 7 1 16,-7 6-3-16,7 5 0 16,0-5 1-16,0 18 0 15,1-12 2-15,-1 12 1 16,0 6 1-16,7 0 2 0,0-6-1 16,0 0 0-16,0 7-3 15,7 11 1-15,0 13-2 16,-1-6 2-16,1-7-2 15,0-6-1-15,7 1 1 16,0 5 1-16,0 13 1 16,0-12 3-16,6-7-3 15,1-6 0-15,0-24-3 16,0-7-1-16,-1-12 1 16,1 1 0-16,0-13 0 15,0-7 0-15,-8-5 2 16,1-1 3-16,0-11-4 15,0-1-1-15,0-12 2 0,-7 0 1 16,-1-6-4-16,-6-6 1 16,0 0-2-16,0-7 0 15,-6 7 2-15,-1-13 0 16,-7-5 2-16,0 5 1 16,0 0-6-16,-7 1 0 15,1-7 3-15,-1 7 2 16,0-7 2-16,-6 6 0 15,-1-5-2-15,7 5-2 16,-6 13-2-16,-1-7 1 16,-7 13-1-16,-6 6 0 15,-1 0 4-15,-6 0 1 16,0 0-4-16,-1 6 1 0,1-12 0 16,-1 0 2-16,1 0-3 15,13-6 0-15,1 0-1 16,6-7 0-16,8-5-14 15,6-7-6-15,0-6-3 16,0-12 3-16,7-13-17 16,7 1-7-16,0-7-28 15,0-11-24 1,-7 5 38-16</inkml:trace>
  <inkml:trace contextRef="#ctx0" brushRef="#br0" timeOffset="71100.6116">22873 8706 92 0,'-14'12'35'0,"7"0"-27"0,-7 7 13 0,7-7 4 15,-7 6-5-15,1 1 1 16,-1 12-6-16,0-13 1 16,0 13-9-16,0 0-2 15,0 5-3-15,1 7 5 0,-1 7 5 0,0 5 0 16,0 13 1-16,0 5-7 16,14-5-4-16,7-7-4 15,14-5-1-15,20-26-20 16,15-17-10-16,6-32-27 15,14-30-30 1,14-6 28-16</inkml:trace>
  <inkml:trace contextRef="#ctx0" brushRef="#br0" timeOffset="72812.3888">22949 10039 100 0,'0'0'38'0,"-7"0"-29"0,0 0 8 15,7 0 2-15,0 0-7 16,-14 0-2-16,0 0-5 16,0 0-2-16,1 0 5 15,-8 7 3-15,0-7-6 16,-6 12 4-16,-8-12 3 0,-7 0-4 15,-6 0 0-15,-7 0-2 16,-7 0-1-16,-1 0-3 16,-13 0 1-16,7 0 2 15,-7 0 4-15,-7-12-2 16,-14 5-2-16,-13 7 4 16,-8-12 2-16,-6 6-2 15,6 0 0-15,8-6-3 0,-1 5 1 16,1 1-2-16,-1-6 0 15,0 6-6-15,1 0 1 16,6 0 0-16,7-1 0 16,14 7 0-16,7 0 2 15,14 0-1-15,14 0 2 16,6 0-2-16,8 0-1 16,13-6 1-16,0 0 1 15,7 0-1-15,7-6-1 16,0-1 1-16,7-5 1 15,0-7 3-15,0-5 2 0,0-13 3 16,0-13 1-16,-6-17-1 16,-1-7-1-16,0-25-3 15,0 1 1-15,0-7-2 16,0-6 0-16,0-12-3 16,7-37 1-16,0 0-2 15,0-6 2-15,0-6-2 16,0-19 2-16,0-18-4 15,0 6 0-15,0 0 5 16,0-18 2-16,-7-13-2 16,0 13-1-16,-7 6 3 15,1-19 3-15,-1 6-4 16,0 19-3-16,0-6-4 16,-7-6-1-16,8-7 2 0,-8 7 2 15,7 5 0-15,0 7-1 16,-7-24 1-16,8 23-1 15,-8 14 0-15,0 17 2 16,0-11-3-16,-13-1 0 16,6 6 1-16,-6 32 2 15,-1 5-3-15,1 19-2 16,-1 12 4-16,0 6 1 16,1 6 0-16,6 13-2 15,1-6-2-15,6 5-1 16,7 25 2-16,7-5 0 15,7 23-2-15,7-5 2 0,7 24-1 16,13-12-2-16,15 24 3 16,13-6 2-16,7 13-2 15,14 6 0-15,14 6 1 16,-7-13 0-16,14 7 0 16,14 6 0-16,6-13 0 15,8 13 0-15,-8 0 0 16,-6 6 0-16,-14 0 0 15,-8-12 2-15,-6 6-3 16,-7 6-2-16,-13 0-3 16,-8 0-1-16,-14 0-3 15,-6 0-1-15,-7 0-12 16,-15 0-5-16,-6-13-21 16,-7 7-6-16,-7-6-22 15,0 6-28-15,-6-13 34 16</inkml:trace>
  <inkml:trace contextRef="#ctx0" brushRef="#br0" timeOffset="73292.5397">21677 747 228 0,'-49'0'88'0,"43"0"-69"0,-1 12-20 16,7-6-15-16,7 13-20 16,-1 5-2-16,1 13 15 15,7-6 11-15,0 6 8 16,7-13 3-16,6 7 3 0,1 6 10 15,0-13 4-15,6 13 1 16,1-12 2-16,-1-1-8 16,1 13-2-16,0-12-3 15,-1 12-1-15,1 0-3 16,-1 0-2-16,1-1 1 16,-1 1-1-16,-6 0 8 15,0 6 7-15,-8-18-3 0,-6 12-2 16,-7 6-1-16,-14-6-1 15,-14 12 4-15,-13 6 3 16,-15 19-6-16,-20-7-1 16,-20 13-11-16,-8-12-3 15,0 0-2-15,14-7 0 16,7 0-37-16,14-24-15 16,6-6-34-1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44:33.112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15200 6585 96 0,'-28'-18'35'0,"14"12"-27"0,0-13 7 16,7 19 0-16,1-18-13 15,6-1-3-15,0 1-9 16,0-19-4-16,0 13 8 16,0-1 2-16,0 7 12 15,6-1 7-15,1 7 2 16,7 0 1-16,7-1-7 0,13 1-2 16,15 0-1-16,6 6 0 15,7-7-4-15,7 7 4 0,14-12 4 16,28 5-2-16,20 7 2 15,15-6-7-15,6 0-1 16,7-1 0-16,27-5 0 16,8 6-7-16,-8-7 0 15,-6 7-15-15,-7-19-5 16,-7 7-50 0</inkml:trace>
  <inkml:trace contextRef="#ctx0" brushRef="#br0" timeOffset="480.4988">15476 5651 92 0,'7'-31'35'0,"14"25"-27"0,13-6-42 15,-20 12-18-15</inkml:trace>
  <inkml:trace contextRef="#ctx0" brushRef="#br0" timeOffset="810.6208">15822 5750 108 0,'34'0'44'0,"-13"6"-35"0,0-6 3 16,-14 12-3-16,0-12 3 16,-7 6 5-16,0-6-3 15,-7 12 2-15,-14-12-5 16,-7 7-1-16,1 5-6 16,-8 6-3-16,-6-12 2 0,-8 13 2 0,-6 18 2 15,-14-7-3-15,-7 13-1 16,-7 13 3-16,0-13 3 15,14 6-2-15,7 6-2 16,13 13 0-16,15-13 1 16,20 13 1-16,21-1 1 15,20 7-4-15,22-6-1 16,13-7-1-16,7-18-2 16,7 0 1-16,7 0-1 15,14 0-9-15,7-12-2 16,6-6-60-1,-6 5-50-15,-14 1 41 0</inkml:trace>
  <inkml:trace contextRef="#ctx0" brushRef="#br0" timeOffset="83425.7413">7755 7175 60 0,'-21'-18'24'0,"7"12"-18"0,-14 0 11 0,15 6 4 16,-1-6-5-16,-14-1 1 16,7-5-4-16,1 0 2 15,-1-7-8-15,0 1-4 16,-6-1 2-16,6 1 1 0,-7 0-2 15,-6-1-1-15,-1-5 1 16,0-1 0-16,1 0-2 16,-1 1 3-16,1 5 1 0,6-11 0 15,-20 11 1-15,6 1-2 16,1-1 2-16,-1 1 0 16,-6-1 3-16,-14 13-3 15,6-12 1-15,-6 6-5 16,0-1-2-16,7 1 0 15,-14 0 1-15,6-1 1 16,8 1 1-16,7 0-2 16,-15-7 1-16,8 1-2 15,0 0 2-15,6 5-2 16,-13-5 2-16,0-1-2 0,-7 1-1 16,0-1 1-16,-14 1 1 15,0 0 3-15,7 5 2 16,-14 13-3-16,14 0-1 15,14 13 1-15,-14-7 0 16,13 6-2-16,1-12-2 16,7 6 1-16,-14 6-1 15,0-12 2-15,0 19 3 16,6-13 2-16,-6 6 1 16,0 7-7-16,7 5 0 15,-14 1-1-15,14 6 2 16,-1 6-1-16,8-1-1 15,-14 1 1-15,14 6-1 0,-8 0 0 16,8 0 2-16,-14 0 1 16,7 0 1-16,0 7-2 15,13-14-2-15,-13 7 3 16,14 1 0-16,6-1-4 16,14 0 1-16,8 0-2 15,13 6-2-15,14-6 3 16,7-13 0-16,13 7-2 15,8 6 2-15,6-6 1 16,8 0 2-16,-1 0-3 16,-7 0 0-16,8-6 1 15,-1-1 0-15,8 1 0 16,-1 0 2-16,7 0-1 16,14-13 2-16,21 0-4 0,-7-11 0 15,20 5 1-15,-13-12 2 16,0 0-1-16,7 0 2 15,6-12-2-15,15 5 2 16,-8-5 0-16,42-12 1 16,-14 5-2-16,-13-18-2 15,-15 13 3-15,-6-1 2 16,6-6-4-16,1 1-1 16,6 5 0-16,1-12 2 15,-8 0-1-15,-6-12 2 16,-14 0 2-16,-1 0 2 15,-13 6-3-15,7-13-1 0,0 1-3 16,-14 0-1-16,7-1 1 16,0 1 2-16,-21-6 1 15,0-13 1-15,-6-6-2 16,-15-6-2-16,-20 0 3 16,-7 0 0-16,-21 12-1 15,-21-6-2-15,-20 19 1 16,-21 6 1-16,-7-1 1 15,-7 1 1-15,-14 18-2 16,0 6 1-16,-41 13-4 16,-21 6 0-16,-14 5-1 15,-14 20 0-15,-6 5 2 16,-35 13 2-16,0 12-6 16,0 12 1-16,-21 1-30 0,-14 30-13 15,7 18-49 1,0 13-44-16,-13 0 49 15</inkml:trace>
  <inkml:trace contextRef="#ctx0" brushRef="#br0" timeOffset="94430.5426">23087 2609 116 0,'-14'6'46'0,"7"-6"-35"0,14 0-19 16,-7 0-11-16,0 0 5 15,0 0 6-15,7 0 22 16,-7 0 13-16,0 12 15 16,0 7 7-16,-7-1-18 15,0 13-5-15,-7 6-12 16,-6 12-4-16,-8 6-5 15,-13 7 1-15,-8-1 0 0,-6 7 9 16,-7-1 4-16,6 1 0 16,1 6 0-16,7 6-6 15,-1 18-3-15,8 7-3 16,6 11-2-16,8-5-3 0,13-13 1 16,7-12 0-16,14 0 1 15,7 0-2-15,20-12-2 16,1 6 1-16,6-6-1 15,-6 6 2-15,-1 12 1 16,-6 6 1-16,-7-12 2 16,-14 13-3-16,-7-7 0 15,-14 12 1-15,-7 19 2 16,0 12-3-16,8 1 0 16,6-7-3-16,14-25-1 15,13-5-4-15,15-1 1 16,13-18 2-16,8-13 1 15,6 13-2-15,0-24 2 16,0 5 1-16,0 19 2 0,-6 6-1 16,-8 12 2-16,-13 13 0 15,-15 6 1-15,-13 12 0 16,-7 31 2-16,0 30 3 16,7-6 5-16,14 1-10 15,13-7-2-15,15-12-57 16,13-12-23-16,-14-31-58 15</inkml:trace>
  <inkml:trace contextRef="#ctx0" brushRef="#br0" timeOffset="159555.6975">10540 10918 80 0,'-6'-12'30'0,"6"12"-24"0,0-12 10 15,0 12 5-15,0-6-10 16,0-1-1-16,6-5-2 16,1 12 2-16,0-12-3 15,0 6 1-15,0-13 4 16,-7 7 4-16,0 6 1 16,-7-6 1-16,-7 5-9 0,-6 7 8 15,-1-12 3-15,0 6-2 0,0 0 0 16,1 0-2-16,6-1 0 15,-14-5-4-15,7 0 0 16,8-7-1-16,-8 1 1 16,7-7-6-16,-7 1-2 15,1-1 0-15,-8 7 2 16,-7-1-1-16,1 1 2 16,-21 0 0-16,-8-1 3 15,8-6-5-15,-7 7-1 16,-7-7 0-16,-7 1 0 15,-7-1-2-15,0 1 1 0,0-1-4 16,7 1 0-16,0 5 5 16,0 7 2-16,7 6-2 15,6 12-3-15,-20 6-5 16,7 25 0-16,-7 0 2 16,-13 12 3-16,6 6-2 15,7 1 0-15,-7-1-1 16,21 6 0-16,13 1 2 15,-6 6 2-15,21-1-3 16,13 13 0-16,7-6-1 16,21 6 0-16,14 0 2 15,21-1 0-15,13 1-3 16,14-12 2-16,1 6 1 16,6-1 2-16,7-5-1 15,-14 6-1-15,7-7 1 0,0 1-1 16,14 0 0-16,0-1 2 15,14-5-3-15,14-7 0 16,-1-6 3-16,-6-6 3 16,0-12 2-16,-1-13 1 15,-13-11-2-15,14-14-1 16,13-11-3-16,8-13-2 16,-15-6 3-16,-6-6 0 15,-7 6 1-15,-28-18 2 16,0-6 3-16,-14-13 2 15,1-12-3-15,-22-19-3 0,-6-5-5 16,-14-19 0 0,-7 12-2-16,-21-12 0 0,-21 12 2 15,-20-24 2-15,-42-19-1 16,-7 12 2-16,-13 19-11 16,-14 6-2-16,-35 13-13 15,-21 11-3-15,-13 26-32 16,-63-7-15-16,-27 31-53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47:28.072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7637 14415 44 0,'-7'-12'19'0,"7"-6"-15"0,-7 5-1 15,0 13 1-15,-6-6-5 16,-8 6-2-16,0 0 6 16,-7 0 3-16,8 0 16 15,-15 0 11-15,1-12-4 16,6 6 0-16,0 6-5 15,1 0-1-15,6 0-6 16,-7-13 0-16,8 13-10 16,-1 0 5-16,7 0 1 0,0 0 0 0,0 0 0 15,-6-6-3-15,13 6 1 16,7 0-2-16,0 0 0 16,-7 0-3-16,7 0-1 15,0 0-3-15,7 0 1 16,0 0-2-16,6 0-1 15,-6 0 1-15,7 0 1 16,0 6-1-16,0 7 2 16,13-13 4-16,8 0 4 15,6 0-2-15,8 0 2 16,13 0-2-16,-7 6 2 16,8 6-4-16,6-12-2 15,0 0-2-15,-14 0-3 0,7 0 1 16,7 0-1-16,1 0 2 15,6 0 3-15,7 0-2 16,13 0-2-16,8 0 4 16,7-12 1-16,-8 6-2 15,1 6-1-15,-7-13-1 16,13 7 1-16,8 6 0 16,6-12 3-16,8 6-3 15,-8 0 0-15,-6 0 1 16,-8-1 0-16,1 1-2 15,-1 0-2-15,15 0 5 16,6 0 1-16,7 0 0 16,-13 0-1-16,-8 6-6 15,1-7 1-15,-1 1 0 16,15 0 2-16,6 0-1 0,7 0-1 16,-7 0 1-16,-6 0 1 15,-8-1-1-15,15 1-1 16,-1-6-2-16,14 6-1 15,0 0 4-15,-14-1 3 16,-6 1-1-16,-8 6 0 16,21 0-1-16,-14 0-2 15,15 0 3-15,-1 6 0 16,-7 1-4-16,-14-1 1 16,-6-6 0-16,-1 0 2 15,1 0-3-15,0 0 0 0,-1 0 1 16,-6 0 0-16,-15 0 0 15,-6 0 0-15,-7 0 0 16,-7 0 0-16,-7 0 0 16,-6 0 2-16,-8 0-3 15,-7 0 0-15,1-6-1 16,-8 6 0-16,1 0 2 16,-8 0 0-16,1 0 0 15,-8 6 0-15,1-6-5 16,-7 6-1-16,0-6-28 15,-1 0-10-15,8-6-51 16,0-7-21-16,-1-11 12 16</inkml:trace>
  <inkml:trace contextRef="#ctx0" brushRef="#br0" timeOffset="468.373">15746 13610 52 0,'-28'-18'22'0,"21"18"-18"0,-14-19-13 0,8 19-7 16,-1 0-3-16,-7-12 1 15</inkml:trace>
  <inkml:trace contextRef="#ctx0" brushRef="#br0" timeOffset="898.9424">15435 13598 96 0,'-7'0'38'0,"0"0"-29"0,0 12 17 0,7-12 7 15,0 0-4-15,0 0 0 0,0 0-10 16,0 0-1-16,0 0-11 15,0 0-2-15,0 0-1 0,0 0 0 16,-7 0 0-16,7 0 6 16,0 19 4-16,0-13 1 15,0 6 1-15,7 0 0 16,0 1 0-16,7 5-4 16,-1 1 0-16,15 5-5 15,0 1-2-15,6 5 0 16,8 7-1-16,13 12 2 15,7-5 1-15,14 17 1 16,7 7 0-16,0 5 4 16,-7-17 3-16,-7-1-6 15,-13-6-1-15,-8 0 2 16,-20-12 1-16,-14 6-3 0,-21 6 0 16,-28 1-1-16,-20-1 3 15,-28 6-1-15,-7 0 2 16,0 1-4-16,0-1-2 15,7 6-5-15,14-24-2 16,7 0-8-16,14-6-4 16,6-7-36-16,21-30-132 31</inkml:trace>
  <inkml:trace contextRef="#ctx0" brushRef="#br0" timeOffset="5359.7052">6662 9978 28 0,'0'0'13'0,"-6"0"-10"0,-1 0 4 0,7 0 3 16,0 0-6-16,0 0 0 16,0 0 0-16,0 0 2 15,0 0-1-15,0 0 0 16,0 0-3-16,0 0 1 15,0 0-2-15,0 0-1 16,0 6 7-16,0 0 3 16,7-6 8-16,-7 0 6 0,0 0-7 15,0 0 1-15,0 0-7 16,0 0 1-16,0 0-5 16,0 0-2-16,0 0 2 15,0 0 2-15,0 0-4 16,0 0 1-16,0 0 4 0,0 0-2 15,0 0 3-15,0 0-4 16,0 0-2-16,0 0 0 16,0 0 1-16,0 0-3 15,0 0 0-15,0 0 3 16,0 0 1-16,0 0-3 16,0-6-3-16,0 0 0 15,0 0 1-15,0 0-1 16,6 0 2-16,-6-1-4 0,7 1 0 15,0 0 3-15,0 0 1 16,0 0 1-16,7 0 0 16,7-1-2-16,-8 1 1 15,1 0-2-15,0 6-1 16,0 0 1-16,7-6 1 16,-1 0-3-16,1 0 0 15,0 0-1-15,0-1 0 16,-1 1 2-16,1-12 2 15,0 6-1-15,7-7 2 16,-1 1-4-16,-6-1-2 16,-7 1 4-16,6-7 3 0,8 7 1 15,-7-1 0-15,0 1-1 16,6 0 0-16,-6-1-2 16,7 1 1-16,6-1-2 15,-6 1-1-15,-7-1 1 16,6 1-1-16,1-1 0 15,0 1 0-15,6 0 0 16,1-7 0-16,-1 0 4 16,1 1 5-16,-14-7-7 15,6 6-1-15,1 1 3 16,-1-1 2-16,1 7-2 16,7-1-1-16,-8 1-1 15,8 0 1-15,-14-1-2 16,-8 1-1-16,8 5 1 0,0 1 1 15,0 0-3-15,6 0 0 16,-6-1 3-16,0 1 1 16,6 0-4-16,8-1 1 15,-14-5 0-15,0 6 2 16,-1 5-3-16,1-11 0 16,0 0 3-16,6-1 1 15,1 1-4-15,0-1-1 16,-1-5 5-16,8-1 5 15,-1 1-2-15,-6 5-1 16,7-5 0-16,-1 5-1 16,1-12-5-16,-1 7 1 15,15 5 0-15,-15-11 0 16,8-1 0-16,-1 0 2 0,1-6-3 16,-1 0 0-16,8-6 3 15,-22 7 1-15,8-8-1 16,-1 8 1-16,1-1-4 15,-7 6-2-15,-1 0 4 16,1 1 3-16,6-1-1 16,-13 6-2-16,7-6 0 15,0 7-1-15,-1-7 0 16,1 7 0-16,-1-1 0 16,1 0 2-16,0-5-1 15,13-1-1-15,-13 6 1 16,6-5 1-16,1-1-3 15,6-6-2-15,1 6 4 0,6 1 1 16,-13-1-3-16,6-6 1 16,1-12 0-16,-1 6 0 15,1 0-3-15,6 0 2 16,-6 12-1-16,-1-6 0 16,1 0 2-16,-1-6 2 15,1 13-1-15,-1-1-1 16,-6 0 1-16,6 0-1 15,8 7 0-15,-1-7 2 16,21 6-1-16,-21-5 2 16,8 5-2-16,6 1-1 15,7-1-2-15,-14 0 1 16,1 1 3-16,-1-1 3 0,-7-6-2 16,8 13-2-16,-15-19 2 15,8 13 0-15,-1-1-4 16,-7-6 1-16,8 1 0 15,-15-1 2-15,15 0-1 16,-1-6-1-16,0 0 1 16,15-6 1-16,-1-6-1 15,0 0-1-15,0 0-2 16,7 12-1-16,-20 0 2 16,-1-6 2-16,1 12 0 15,-1 1 2-15,0 5-2 16,-13 0-1-16,6 7 1 15,1-13-1-15,-1 7-3 16,1 5 2-16,6-12 1 16,-13 7 2-16,13-1-1 0,8 7-1 15,6-19 3-15,7 6 0 16,0 7 1-16,7-13 0 16,0 0-2-16,-7-25-2 15,-7 13 1-15,1 6 1 16,6-24-1-16,-14 5 2 15,7 1-4-15,0 5 0 16,1-11 1-16,6 12 0 16,0 5 0-16,-7 7 0 15,0 0 0-15,1 0 2 16,-1 6-1-16,0 1-1 16,0-1 1-16,-13 0-1 0,6-6 0 15,-7 6 0-15,1 0 0 16,-15-12 0-16,8 12-3 15,-8-6 2-15,1 6 1 16,6 0 0-16,1 0 0 16,-1 0 0-16,8 1 0 15,-1 5 0-15,0-12 0 16,1 6 2-16,-1 6-3 16,1 0 0-16,-1 7 1 15,0-7 0-15,1 7 0 16,-1 5 2-16,1 1-3 15,-8-1 0-15,7 1 1 16,-6 6 0-16,-1-7 0 16,-6-5 0-16,0 11 0 0,-1 1 0 15,1 0 0-15,6 5 2 16,1-11-1-16,-1 6-1 16,1 6-2-16,-1-13 1 15,-6 7 3-15,-1 0 1 16,1 5-4-16,6-11-1 15,-13 18 1-15,0-12 2 16,-1 6-2-16,1-1 0 16,-1 1 1-16,-6 0 2 15,0 0-1-15,0 0-1 16,-8 0 1-16,8 0-1 16,-7-1 0-16,0 7 0 0,7-12 0 15,-8 6 0-15,8 6 0 16,-7-12 0-16,0 6 0 15,0 6 2-15,-7-7-1 16,-1 1-1-16,1 6 1 16,0-6-1-16,0 6-3 15,-7 0 2-15,7 0 1 16,-7 0 2-16,0 0-1 16,7 0-1-16,-7 0 1 15,0 0-1-15,0 0-7 16,0-12 0-16,7 12-32 15,0-19-12-15,0-18-80 16</inkml:trace>
  <inkml:trace contextRef="#ctx0" brushRef="#br0" timeOffset="7925.5011">4132 9658 44 0,'-34'-12'19'0,"-1"18"-15"0,-20 0 6 0,27 1 1 16,-6-1 0-16,-8 6 1 15,1 0 0-15,6 1 0 16,-6-1 7-16,-8 0 5 15,15-6-7-15,6 0 1 16,7 1-9-16,1-7-3 16,6 0-3-16,14 0 0 15,0 0-2-15,7 6 4 0,7 0 1 16,6 6 4-16,15-12 1 16,6 6 3-16,22 7 2 15,-1-13-1-15,21 18 1 16,7-12 0-16,-7 6 0 15,13 7-8-15,29-13-3 16,-1 6-1-16,14 1 0 0,-13-1-5 16,-8 0 1-16,-20-6-2 15,-7 0 0-15,-28-6-58 16,0-6-70 0,-13-18 25-16</inkml:trace>
  <inkml:trace contextRef="#ctx0" brushRef="#br0" timeOffset="9185.3997">731 10420 92 0,'-7'7'35'0,"7"-7"-27"0,7 0 0 15,-7 0 0-15,7 0 1 16,0-13 5-16,7-5 1 15,14-13 3-15,13-12-1 16,1-12-1-16,6-1 3 16,0-11 0-16,15-1-10 15,-1-12-1-15,0-6 2 0,-14-12-4 16,1-6-1-16,-8 5-2 16,1 19 0-16,-8 0 0 15,-13 19 3-15,0 18 8 16,-14 18 5-16,0 7-7 15,-7 36-4-15,0 19-5 16,0 31-3-16,0 12 3 0,7 18 0 16,-1 0-4-16,1 13-1 15,7 6 1-15,0 0 0 16,0-13 3-16,0-18 1 16,-7-18-1-16,-1-13-2 15,-6-12 3-15,-6-6 0 16,-8-19 1-16,-14-12 2 15,-13-12-5-15,-1-12-1 16,-20-13-2-16,-14-6-2 16,7 7 3-16,7-7 0 15,-8 0 1-15,22 12 0 0,7 7 0 16,13-1 0-16,14 7-3 16,7 0 0-16,14-1 2 15,7 1 0-15,20 0-2 16,15 0 0-16,6 5 2 15,14 1 0-15,-13 0 1 16,6 6 0-16,-7 0-3 16,0 0 2-16,-13 0 1 15,-14 0 0-15,-1 0-11 16,1 0-5-16,-1 0-34 16,-6 0-15-16,0 0-19 15</inkml:trace>
  <inkml:trace contextRef="#ctx0" brushRef="#br0" timeOffset="9476.0135">2231 9775 108 0,'-27'-18'41'0,"27"12"-32"0,0-7-7 15,0 7-5-15,7 0-38 16,0 0-15-16,0 6 24 15,-1 0 14-15</inkml:trace>
  <inkml:trace contextRef="#ctx0" brushRef="#br0" timeOffset="9908.0559">2301 9849 116 0,'6'43'46'0,"-6"-19"-35"0,7 20 9 16,-7-20 3-16,0 19-11 16,0 25-4-16,0 12-5 15,0 12-3-15,0 0 1 16,0-6-1-16,0 0 2 0,0-31-1 15,0-5 2-15,0-14 13 16,-7-11 7-16,1-19-9 0,-15-12-3 16,7-19-5-16,0-24-1 15,-7-24-10-15,1-14-2 16,6 1-1-16,0 13 0 16,7-7 2-16,0 6 4 15,7 6 1-15,7 7 1 16,0 6 6-16,14 5 4 15,0 7 3-15,6 0 3 16,8 7-5-16,13-7-1 16,0 6-2-16,1 6 0 15,13 6-7-15,14 1-2 0,-7-1 2 16,14 7 1-16,0-1-3 16,-14 1 1-16,-13-1 2 15,-1 1 1-15,0 0-1 16,-13 5-2-16,-15 1-2 15,-20 6-25 1,-21 12-10-16,-20 12-16 16,-21 7-41-1,-8 6 16-15,1-7 34 16,7 7 19-16</inkml:trace>
  <inkml:trace contextRef="#ctx0" brushRef="#br0" timeOffset="10164.2291">2453 10003 44 0,'27'36'16'0,"-20"-17"-12"0,14-1 9 0,-14-18 5 15,7 19 1-15,13-19 1 16,1 6-3-16,0-6 0 15,-1 0-7-15,8 0-4 16,6-6-3-16,-6 6 0 16,-7-13-4-16,-1 7 0 15,-13 6-12-15,-7-12-5 0,-7 6-30 16,-14 6-11-16</inkml:trace>
  <inkml:trace contextRef="#ctx0" brushRef="#br0" timeOffset="10402.8068">2390 10414 4 0,'7'43'5'0,"0"-24"-4"0,7 5 7 15,-7-11 4-15,7 5 11 16,0 1 8-16,6-1-1 16,8 0 0-16,0 1-4 15,13-13 1-15,1 6 2 16,-8 1 5-16,21-1-10 15,-6-6-2-15,6 0-13 16,-13-6-5-16,-8 0-1 0,1-6-15 0,-8-6-5 16,-6-7-40-1,-7-11-46-15,-14 5 28 16</inkml:trace>
  <inkml:trace contextRef="#ctx0" brushRef="#br0" timeOffset="11262.5385">3766 10752 264 0,'-41'43'101'0,"34"-24"-78"0,0 24-16 0,7-12-10 16,0-1-53-16,0 1-18 16,0 0-17-16,7-1-7 15</inkml:trace>
  <inkml:trace contextRef="#ctx0" brushRef="#br0" timeOffset="11379.7515">4132 10931 140 0,'42'-31'55'0,"-35"19"-43"0,7-7 12 0,-7 19 2 0,-7-12-14 15,6 6-7-15,1 6-28 16,0-13-12-16,7 7-33 16,7 6-14-16</inkml:trace>
  <inkml:trace contextRef="#ctx0" brushRef="#br0" timeOffset="11501.8694">5010 10679 184 0,'49'43'68'0,"-42"-13"-52"0,0 38 10 15,-14-37 1-15,0 18-24 0,0 6-10 16,0 0-82-16,0 13-36 16</inkml:trace>
  <inkml:trace contextRef="#ctx0" brushRef="#br0" timeOffset="12925.8738">1091 4139 76 0,'7'-37'30'0,"7"19"-24"0,13-7 6 0,-13 19 2 15,0 0-10-15,7-6-5 16,-1 6-4-16,1-7-2 15,0 13 10-15,0 0 7 16,-8 13 9-16,1-7 3 16,7 6-5-16,0 7-2 15,-7 5-3-15,6 7 2 16,-6 6-5-16,0 12-3 16,-7 6-3-16,7 13 4 0,-1 18 5 15,-6 18-6-15,0-24-1 16,0 6-3-16,0-6 1 15,0-25 0-15,0-5 1 0,-7-13 9 16,0-7 6-16,0-11-10 16,0-19-2-16,-14-13-3 15,0-5 0-15,0-25 0 16,1 0 0-16,-1-25 2 16,0 7 1-16,-7-1 1 15,7 1 2-15,1 12 1 16,-1-7 1-16,7 13-4 15,0 0-3-15,7 7-2 16,7-1 0-16,7 6-2 16,13-6-1-16,8 6 3 15,-1 7 0-15,15 11 3 16,6-5 3-16,28 18-2 16,0 0-2-16,21 6-2 0,-14 13-3 15,-1 11 1-15,1 7 1 16,-27 19-1-16,-8 17-1 15,-14 19 3-15,-13-5 0 16,-14 11-1-16,-7-12 1 16,-14 0 0-16,-14-12 3 15,-13-7-1-15,-22 7 0 16,-6-13-6-16,-21-5-1 16,7 11 1-16,7-24 2 15,0 13-2-15,0-19 0 16,13-7 1-16,15-5 0 15,-1 0-9-15,8-7-2 0,-8 0 4 16,22-5 3-16,-1-7-10 16,7 6-6-16,7-6-20 15,7 7-10-15,7 5-42 16,7-18-33 0,13 6 48-16</inkml:trace>
  <inkml:trace contextRef="#ctx0" brushRef="#br0" timeOffset="13194.6324">3241 4072 4 0,'20'-6'0'0</inkml:trace>
  <inkml:trace contextRef="#ctx0" brushRef="#br0" timeOffset="13526.6499">3427 4102 148 0,'0'0'55'0,"0"0"-43"0,-7 7 12 0,7-7 5 0,-13 6-8 16,-8 6 0-16,0 0-8 15,-13 7-3-15,-22 11-5 16,-6-11 3-16,-7 12 4 0,0 5-2 15,-14-5 0-15,14 12-4 16,6 6 1-16,8 7-6 16,0 11-1-16,13-17 4 15,8 11 2-15,13 0 2 16,21 1 0-16,21-13 0 16,27 0 2-16,14-6-3 15,28-12-2-15,7-13 0 0,14-5-1 16,-15-7-2-16,22-6-2 15,-14-6 1-15,6 0 1 16,-13-7-14-16,-7 1-7 16,-7-19-43-16,-21-6-18 15,-20 0-20 1</inkml:trace>
  <inkml:trace contextRef="#ctx0" brushRef="#br0" timeOffset="13809.325">4278 4121 124 0,'-49'-12'46'0,"42"5"-35"0,7 7-57 0,0 0-25 15</inkml:trace>
  <inkml:trace contextRef="#ctx0" brushRef="#br0" timeOffset="14156.2673">4291 4244 200 0,'14'12'77'0,"-7"-6"-60"0,7 6-5 0,-14 7-6 16,7-13-4-16,0 6 1 15,-7 7-1-15,0 12 1 16,7-13-2-16,0 13 10 0,-7 12 6 0,7 6-1 15,-1 6 1-15,-6 13-7 16,7 6-2-16,0-1-2 16,0 1-1-16,0 6-3 15,0-12-2-15,0-7 1 16,7-6 1-16,0 1 1 16,-1-19 1-16,1-1-5 15,0-17 1-15,0-1 2 16,7 1 1-16,-14-19 1 15,-1 0 2-15,1-19-21 16,-7 1-9-16,0-19-10 16,-7 0-5-16,1 0-7 15,-15-18-1-15,7-7-30 16</inkml:trace>
  <inkml:trace contextRef="#ctx0" brushRef="#br0" timeOffset="14936.4455">4927 3893 208 0,'-20'0'79'0,"27"7"-61"0,-7 5-10 0,0 6-8 0,-7-12-23 16,0 13-5-16,-7-1 14 15,0 1 7-15,0-1 6 16,0 1 3-16,-6-1 1 0,13-12 10 16,-14 7 3-16,7 5-3 15,0-12 0-15,-6 6-6 16,13 1-2-16,0-1 0 15,7 0 1-15,0 1 1 16,14 5 3-16,13-18-5 16,1 18-3-16,0-18 1 15,13 7 0-15,7-1 1 16,1 0 2-16,-1 6-1 16,1-12 0-16,-15 6-1 15,1 7 2-15,6-13-3 16,-13 6-2-16,-7 6 0 0,6-6 1 15,-6 25 1-15,-14-6 3 16,0 18-1-16,-7 12 0 16,0 31 1-16,0-18 3 15,0 18-4-15,0 6-3 16,0-12-1-16,0 0 1 16,0-13-1-16,-7-12 2 15,0-5-2-15,7-14-1 16,-7-5 3-16,0-12 0 15,0-7-1-15,-13-12-2 16,6-12-2-16,-7-7 1 16,-14-5-1-16,1-1 0 15,-1-6 0-15,1 1 0 16,-8 5 2-16,-13-12 0 0,13 6 0 16,1 13 2-16,6 0-1 15,15-7 2-15,-1 13-7 16,7 6 1-16,21-1-1 15,14 7-1-15,13 0 4 16,15 7 2-16,13-1 0 16,14 0 2-16,-7 6-4 15,21-6 0-15,7 7-1 16,-7-13 0-16,6 0-31 16,1 0-13-16,0-25-61 15</inkml:trace>
  <inkml:trace contextRef="#ctx0" brushRef="#br0" timeOffset="15791.3184">8522 4299 96 0,'90'-18'38'0,"-28"30"-29"0,35-12-45 0,-56 0-20 16</inkml:trace>
  <inkml:trace contextRef="#ctx0" brushRef="#br0" timeOffset="16260.3065">9884 4188 60 0,'117'-18'24'0,"-75"18"-18"0,55 0-2 0,-42 0-2 16,7 0-2-16,21 0 0 0,14 0 0 15,-14-12 2-15,7 6 12 16,-1 6 8-16,8-7-7 16,14 1-3-16,-14 0-10 15,13-6-1-15,-6 6-1 16,-7 0 2-16,6-1-3 15,-20-11 0-15,0 6 1 16,0-1 2-16,0 1-1 16,7 0-1-16,14-13 1 15,-1-6-1-15,8 7 0 16,-7-1 0-16,-7 1 0 16,-8 5 2-16,1 1-1 15,7-1-1-15,0 13 1 16,0-12 1-16,6 6-1 15,1 5 2-15,0 1-2 16,-8 6-1-16,1 0 1 16,-7 0-1-16,-7 0-3 0,7 0 0 15,7-18 2-15,13 18 2 16,8 0-2-16,6-19 0 16,-6 19 1-16,-1 19 0 15,1-19 0-15,20 18 0 16,14-18 0-16,14 6 0 15,34-6 0-15,-6 0 0 16,6-6-9-16,8-12-4 16,-1-1-31-16,-13 1-13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48:43.976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22112 3549 52 0,'7'6'22'0,"0"1"-18"0,0-1 4 0,-7-6 3 15,7 6-5-15,0 0-1 16,0 0 2-16,0 0 2 16,-7-6 7-16,7 13 4 15,-7-13-6-15,7 0-1 16,-1 6-3-16,-6-6-1 16,0 0-1-16,7 0 0 15,-7 0 2-15,0 0 1 16,0-6-5-16,7 6-2 0,-7-13 0 15,7 1 0-15,-7 6 2 16,0-6 3-16,0-1 5 16,0 7-4-16,0 0 0 0,0 6-6 15,0-18-1-15,0 18-1 16,0-13-2-16,7 7 3 16,-7 6 0-16,0 0 1 15,0 0 2-15,0 0-1 16,0-12 0-16,0 12-1 15,0-6 0-15,0 6 2 16,0-13 1-16,0 13 1 16,0-6 0-16,0-6-2 15,0-6 1-15,-7 5-4 16,0 1 0-16,0 0-1 16,0-1-2-16,1 1 3 15,-1 6 2-15,-7-13 2 0,0-5 3 16,0 5-5-16,0 7-1 15,-6-6-2-15,-1-1-2 16,0 1 3-16,0-1 0 16,-6 1-1-16,-1-7-2 15,-6 7 3-15,-1-7 2 16,-7 1-2-16,1-1 0 16,-7 1-1-16,-1-7 1 15,1-6-2-15,-1 0-1 16,1 0-2-16,0 7 1 15,-1-14 3-15,8 8 1 16,-1 11 1-16,1-12 2 16,6 6-5-16,-6-5-1 15,-1 11 0-15,1 0 0 0,-8-5 0 16,1 5 0-16,-7 0 0 16,-1 1 0-16,1-1 0 15,0 7 2-15,0-1-1 16,-1 1 2-16,1 0 0 15,0 5 3-15,-1 7-1 16,8-6 0-16,0 6-6 16,6 6-1-16,1-13 3 15,-1 13 1-15,1 0 0 16,-1 0-2-16,1 0 1 16,-1 0 1-16,-6 0-1 15,-1 13 2-15,1-13-4 16,-7 6 0-16,6 6 1 15,1 0 2-15,0 1-1 0,-1 17-1 16,1-11-2-16,-1-1 1 16,1 1 1-16,0 11 0 15,-1 1 0-15,8 0 0 16,-1 6 0-16,8-6 2 16,-1 5-3-16,8-5 0 15,-1 6-1-15,0 0 0 16,1-6 2-16,6 6 0 15,0-7 2-15,0 7 1 16,1 0-4-16,-1 0-1 16,7 0 1-16,-7 6 0 15,8-6 1-15,-8-7 0 0,0 13 0 16,0-18 0-16,1 12-3 16,-1-6 2-16,0 5 1 15,0 1 2-15,1 0-1 16,6 12-1-16,0-12 1 15,0 12-1-15,7 1-3 16,7-7 2-16,0 6-1 16,0 0 0-16,0 6 2 15,0 7 0-15,0-19 0 16,0 6 0-16,0 6 0 16,0-18 2-16,7 0-3 15,0 0 0-15,0 0 1 16,7-7 0-16,0 1 0 15,-1-6 0-15,8 5-3 16,0-11 2-16,0-1 1 0,-1 13 0 16,1-12-3-16,7-1 2 15,-1 0 1-15,1 13 2 16,0-19-3-16,-1 13 0 16,1-7 1-16,-7 1 2 15,0-1-3-15,6 1 0 16,1-1 1-16,-1 7 0 15,1-7 0-15,0 7 2 16,6-1-3-16,1 13 0 16,6-12 1-16,1 12 0 15,-1-19 0-15,1 7 0 0,6 5 0 16,1-11 0-16,-1-1-3 16,7-5 2-16,1-1 1 15,-8-6 0-15,7 0 0 16,-6 7 0-16,-8-13 0 15,1 18 2-15,-1-12-1 16,1 13-1-16,-1 5-2 16,7-18 1-16,1 13 1 15,6-7 0-15,7 6 0 16,7-18 2-16,7 19-3 16,1-19 0-16,-1 0 1 15,0 0 0-15,-7 0 0 16,0-12 2-16,0 5-3 15,-7 7 0-15,7 0 1 16,0 0 0-16,7-12 0 16,7 6 0-16,0-6 0 0,0-7 2 15,0 1-1-15,-7-7 2 16,0-5-4-16,-6-7 0 16,-8-6 1-16,0 0 0 15,-7-13 2-15,7-17 1 16,1 5-4-16,-1 0-1 15,7 13 3-15,0-19 1 16,7 7 0-16,-14-1-2 16,1 0 1-16,-8 1-1 15,-7-7 2-15,-6-12 1 16,-15 0-4-16,1 12 1 0,-7-12 2 16,-7 12 3-16,-7 7 0 15,-1-1 0-15,-6 13-6 16,-6-7 1-16,-8 7 0 15,-7 12 2-15,-7-6-1 16,-6 6 2-16,-8 0-2 16,1 0-1-16,-8 0 1 15,-6 12 1-15,0-12-1 16,-7 6-1-16,13 13 1 16,1-13 1-16,-1 12-1 15,8 7 2-15,-1 5-4 16,1 7-2-16,0 6-1 15,-1 6 3-15,-6 1-9 16,-1 11-1-16,1-12-14 16,0 7-4-16,-8-1-34 0,-6 0-14 15,0 13-30 1</inkml:trace>
  <inkml:trace contextRef="#ctx0" brushRef="#br0" timeOffset="29935.4078">18932 11521 56 0,'-27'-13'22'0,"13"1"-18"0,0-6 20 0,0 5 6 16,7-5-2-16,-6-1-2 16,6-5-10-16,-7-1-5 15,7-12-4-15,0 7-2 16,0 5-3-16,-7-12 5 0,0 6 5 16,1 7 0-16,-1-1 3 15,0 7-4-15,-7-1 1 16,1 1-5-16,-1 6-2 15,0 6 6-15,0-13 3 16,1 7-1-16,-1 6 0 16,0-13-3-16,7 19-1 15,0-12-1-15,-6 6 0 0,-1 0-2 16,0 6 1-16,1 0 0 16,-8 0 1-16,0 6 0 15,1-6 2-15,-8 0-3 16,0 0 1-16,-6 0-3 15,-7 0 2-15,-1 0-2 16,-6 0 2-16,0 0-4 16,-8 6 0-16,1 6-1 15,0-6 1-15,0 13-2 16,6 12-1-16,1-7-2 16,0 7 1-16,0 12 1 15,-8 6 2-15,8 12-3 16,0-5 0-16,-8 5 1 15,1 1 2-15,0 5-1 16,7-11-1-16,-1 5-2 0,1 7 1 16,7 12-1-16,-1-1 0 15,8 14 2-15,6 5 0 16,8 0 0-16,6-5 2 16,0 11-3-16,7-24 0 15,1 0-1-15,6-6 0 16,7-1 4-16,7 1 1 15,6 0-4-15,8 6 1 16,7 6 0-16,6 0 0 16,8-6 0-16,6 0 0 15,7-13-3-15,1 1 0 16,6-25 2-16,0 0 0 0,7-6 1 16,0-13 0-16,8-5 0 15,12-13 0-15,15-6 0 16,0-6 0-16,6-13 0 15,-6-18 0-15,0-12 2 16,-7-12 1-16,-8-13-1 16,-6-12-2-16,0 0 1 15,0 0 1-15,-7-6-1 16,-7-7 2-16,1-11-2 16,-15-13 2-16,-7-19-2 15,-6 20 2-15,-15 5-2 16,-6-12-1-16,-14 12 3 15,-7 12 0-15,-14-5-4 16,0-1 1-16,-6-6 0 0,-8 7 0 16,-7 11 2-16,-6 13 1 15,-7 25-1-15,-8 12-2 16,-6 12-2-16,-14 19-1 16,-14 18-23-16,-20 0-10 15,-8 18-21-15,-6 0-9 16,6 25-40-1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20T09:49:57.868"/>
    </inkml:context>
    <inkml:brush xml:id="br0">
      <inkml:brushProperty name="width" value="0.05292" units="cm"/>
      <inkml:brushProperty name="height" value="0.05292" units="cm"/>
      <inkml:brushProperty name="color" value="#FF3300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9-12-20T09:52:56.508"/>
    </inkml:context>
  </inkml:definitions>
  <inkml:trace contextRef="#ctx0" brushRef="#br0">15262 5196 60 0,'-14'0'24'0,"7"-6"-18"0,0 6 9 0,7 0 5 15,0 0 0-15,0 0 0 16,-7 0-6-16,7-6-4 15,0 0 1-15,0 0 0 16,7 6-3-16,7 0 0 16,0 0-1-16,0 0 1 15,-1 6-4-15,-6 0 4 0,0 0 2 0,0 0-1 16,0 1 0-16,0-1-3 16,0 6 1-16,7 6 2 15,0-18 2-15,-1 0-5 16,1 19-2-16,0-19-2 15,0 0-2-15,-7 6 1 16,0 6 1-16,-7 7 3 16,-14-13 2-16,-7 12 1 15,-6 7 2-15,-8 6 6 16,7-1 2-16,1 7-9 16,6 6-5-16,14-6-6 15,7 0 1-15,7 0 1 16,7 0 2-16,6 0-1 15,1-7-1-15,0 1-2 16,0 6 1-16,-1-19 1 16,-6 19 0-16,0-24 0 0,-7 5 2 15,0 0-1-15,0 1 2 16,0-1-4-16,0-5 0 16,0-1 3-16,6 0 1 15,1-6-4-15,7 0 1 16,0-6 0-16,-1 0 0 15,-6 0 0-15,0 0 0 16,0 0 0-16,-7 0 0 16,0 0 0-16,0 0 0 15,0 0 0-15,-7-6 2 16,0 6-3-16,0 0-2 16,0 0 4-16,0-6 1 0,0 0-5 15,6 6 0-15,1 0 1 16,0 0 1-16,0 0-2 15,-7 0 2-15,7 0 1 16,-7 0 0-16,0 0 0 16,0 0 0-16,0-6-9 15,0 0-2-15,0 0 1 16,-7-7 4-16,0-5 5 16,0-1 5-16,7-5-1 15,-7-1-2-15,7-5-3 16,0-7 1-16,7-6 1 15,0-7 0-15,0 1 0 16,7 0 0-16,0 6 0 16,-7-12 0-16,0 12 0 0,0 0 2 15,0 0-1-15,-7 0-1 16,-7 6 1-16,0 0 1 16,-7 6-3-16,0 7-2 15,0-7 2-15,-7 12 0 16,1 1-2-16,-1 6 2 15,0 6-1-15,1-7 0 16,6 7 2-16,0 0 2 16,0 6-3-16,0 0 0 15,0 0-1-15,1 6 0 16,6 13 2-16,0-13 2 0,7 12-3 16,0 7 0-16,0-7-1 15,7 7 0-15,0-1 2 16,-1 1 2-16,8 12-3 15,0-13 0-15,0 13 1 16,7-12 0-16,-1 6 0 16,-6-1 0-16,0 1 0 15,-7 6 0-15,0 0 2 16,-7 12 3-16,0-12-4 16,-7 12-3-16,0-6 1 15,7 0 0-15,0 0 1 16,-7 6 0-16,0-12 0 15,0 6 0-15,0 0 0 16,1-6 0-16,-1 0 0 16,0 0 0-16,0-13 0 0,7 1 2 15,0 0-1-15,0-7 2 16,0 0-4-16,0-5 0 16,0-1 1-16,7-6 0 15,7 0 2-15,-1-6 1 16,1 0-1-16,7-6-2 15,0 0 1-15,-1-6-1 16,1-1 0-16,-7 1 0 16,0 6 0-16,0 0 0 15,-7-13 0-15,-1 7 2 16,1 0-3-16,-7 6 0 16,0 0-1-16,0-1 0 15,0 1 2-15,0 0 2 16,0 6-3-16,0-12 0 0,0 12 1 15,0-6 2-15,0-7-3 16,0 7 0-16,0-6-1 16,0 6 0-16,0-6 4 15,0 5 3-15,-7 7-7 16,1-12 0-16,-1 6 0 16,-7 6 3-16,7 0-2 15,-7 0 0-15,7 0-1 16,0 0 0-16,0 0 2 15,7 0 0-15,-7 0 0 16,7 0 0-16,0 0-3 16,0 0 2-16,0 0 1 0,0 0 0 15,0 0 0-15,0 0 0 16,0 0 0-16,0 0 0 16,0 0 0-16,0 0 0 15,0 0 0-15,0 0 2 16,0 0-1-16,0 0-1 15,0 0 1-15,-7 0-1 16,1 0 0-16,6 0 0 16,-7 0 2-16,7 0 1 15,-7 0-4-15,7 0-1 16,0 0 1-16,0 0 0 16,0-19 1-16,0 19 0 15,0-6 0-15,7 6 0 0,-7-6 0 16,7 6 2-16,-1 0-1 15,1 0-1-15,0 0-2 16,0 0 1-16,0 0 1 16,7-6 0-16,0 0 0 15,0 6 0-15,6 0 0 16,1-6 2-16,7 0 1 16,6-1 1-16,1 1-5 15,-1 0-1-15,1 6 3 16,6 0 1-16,1 0 0 15,-1 0-2-15,1 0 1 16,-1 6-1-16,1 0 0 16,-1 1 0-16,1-7 0 15,-1 0 0-15,1 0 4 16,-1 0 2-16,1 0 2 16,-1-7 0-16,1 1-4 0,6 0-1 15,0 6-1-15,1 0-2 16,-1-12 1-16,8 6-1 15,-1 6 0-15,0 0 0 16,0-13 0-16,1 7 2 16,-1 0-3-16,0 0 0 15,1 0 1-15,-8 0 2 16,0 0-3-16,1-1 0 16,-1 1 1-16,1 6 2 15,6 0-3-15,7-18 0 16,7-1 1-16,14 7 0 15,0 6-3-15,0-12 2 0,7-1 3 16,0-5 1-16,0-1-4 16,-7 0-1-16,6 1 1 15,1-7 0-15,7 6 3 16,7 7 1-16,6-13-4 16,1 7-1-16,0 11-2 15,-8-11 3-15,1 5 0 16,0-5 1-16,-1 5-3 15,8-11 0-15,7 11 4 16,-1 1 1-16,-6 5-3 16,-8 7 1-16,-6 0-2 15,0-6-2-15,0 6 3 16,-1-13 2-16,1 7 0 16,7 6-1-16,0 6 1 0,-1 0-1 15,-6-19 0-15,-7 19 2 16,-7 0-3-16,-7-18 0 15,-7 18 1-15,0-12 2 16,0 12-3-16,0-6 0 16,1-1 1-16,-1 1 2 15,7 6-3-15,-7-6 0 16,0 0 3-16,0 6 1 16,-7-6-1-16,-6 6-2 15,-1 0 1-15,0-6-1 16,-6 6 0-16,-1 0 0 15,-7-13 0-15,1 7 0 16,-8 6 0-16,1 0 0 0,-7-12 0 16,-1 6 2-16,8 0-1 15,-1-1-1-15,-6 1 3 16,-7 0 0-16,0 0-4 16,-8 6-1-16,1-6 1 15,-7 6 0-15,0 0 1 16,0 0 0-16,0 0 0 15,0 0 0-15,0 0-3 16,-7 0 2-16,0 0 1 16,0 6 2-16,0-6 1 15,0 0 3-15,-7 12-8 16,0-6 0-16,-7 7 0 16,0 5 1-16,-6-12 1 15,-1 13 0-15,0-7 2 0,-7 7 1 16,8-1-1-16,-1 0 1 15,7 1-7-15,0-1 1 16,14-12 1-16,0 7 3 16,14 5 0-16,7-12-1 15,6-6 1-15,8 6 1 16,-7 7-3-16,-1-13 0 16,-6 12 1-16,-7 6 2 15,-14 7-1-15,-14 6 2 16,-14 6 2-16,-6 12 2 15,-1 0-3-15,8-12-1 16,-1 12-6-16,0-18 0 0,15 0 1 16,-1-1 3-16,7 1-2 15,7-6 0-15,0 5 1 16,0-17 2-16,7 5-1 16,0 0 2-16,0 1-4 15,-1-7-2-15,1 0 4 16,0 1 1-16,0 5 0 15,-7 13-2-15,0-25 1 16,0 13-1-16,-7 11 0 16,0-5 0-16,7-7-3 15,0 7 0-15,0-1 2 0,7-5 0 16,0-1 3 0,7-5 1-16,7-1-4 15,-1-6 1-15,8 0 2 16,0 0 1-16,-1 0-1 0,-6 1-2 15,0 5-4-15,-14 0 0 16,-7 7 4-16,-14 5 4 16,-7 7 1-16,1 0 0 15,-1 6-6-15,0-1 1 16,7 1 0-16,7 0 0 16,7-6-3-16,7 6 2 15,7-19 3-15,7 7 1 16,6-1-1-16,1 1-2 15,-7 0-2-15,0 5 1 16,-8-11 1-16,-13 11 2 0,-7 7-1 16,-6-6 2-16,-8 0-2 15,0 0-1-15,0-1 1 16,8 1-1-16,6-6 0 16,7-1 0-16,0 1 0 15,7-7 2-15,0 1-3 16,-1-1 0-16,8-6 1 15,-7 1 0-15,0 5 0 16,0-12 0-16,0 7 0 16,-7-1 0-16,0-6 0 15,7 0 0-15,0 6-3 16,-7-5 2-16,0-1 1 16,7 6 2-16,-7 0-1 0,0-6 2 15,0 7-4-15,7-1 0 16,-1-12 3-16,1 0 1 15,0 0-1-15,0 0-2 16,-7 0 1-16,0 0 1 16,0 0-1-16,0-12-1 15,0 6 1-15,0-1-1 16,-7 1 0-16,0-6 0 16,0 6 0-16,1 0 2 15,-1 0-3-15,7 6-2 16,-7 0-1-16,0 0 0 15,7 0 3-15,-14 0 2 16,14 0-2-16,0 0 0 0,0 0 1 16,0 0 0-16,-14 0 0 15,14 0 2-15,0 0-3 16,-14 0 0-16,14 0 1 16,-7 0 2-16,7 0-3 15,0 0 0-15,0 0-1 16,-13 6 0-16,-1 0 2 15,0 0 0-15,7 0 0 16,0 6 2-16,0 1-3 16,0-1 0-16,7-12-4 15,0 0-1-15,0 0-24 16,0 0-10-16,7-12-70 16</inkml:trace>
  <inkml:trace contextRef="#ctx0" brushRef="#br0" timeOffset="1456.793">15677 6757 88 0,'0'37'33'0,"0"-18"-26"0,0 5 0 0,0-5-1 16,0-7-4-16,7 7-2 15,-1-1 7-15,1 0 3 16,0 1-3-16,0-1 1 16,0-5 1-16,-7-1 5 15,0 0-4-15,-7 7 0 16,-7-13 0-16,-6 6 1 16,-8 6-5-16,-7-11 0 0,1 5 4 15,-1 6 0-15,1-5 2 16,-1 5-6-16,1-12-4 15,6 7-1-15,14-1-1 16,7 0 0-16,14-6 0 16,7-6 2-16,7 0 3 0,-1-6 2 15,1 6 3-15,0-6-1 16,-7 6 2-16,-7 0-4 16,-7 0-2-16,-14 6-2 15,-14 6-3-15,-13 1 5 16,-15 5 1-16,-6 7 2 15,-7 5 2-15,7 7-5 16,7 0-3-16,13-12-4 16,7-1 1-16,29-5-1 15,12-13 0-15,29-6 2 16,0-6 2-16,6 0-1 16,1-1 2-16,-1 1-2 15,-6 6 2-15,-8 6-2 16,-6 13 2-16,-14 18-2 15,-14 6 2-15,-14 12-2 16,-6 13-1-16,-1-7 1 0,7 1-1 16,0-1-3-16,15-6 0 15,6 1-1-15,6-1 3 16,15-12 0-16,7 6 3 16,-1-12-1-16,1-12 2 15,0 5-2-15,-7-5 2 16,-1 0-2-16,-6 5-1 15,-7 7 1-15,-7-12-1 16,-7 12 2-16,0 0 1 16,0-1-1-16,7 1-2 15,0 0-2-15,7 0-1 16,7-12 2-16,0 5 2 0,0-11 2 16,-1-1 3-16,-6 1-3 15,0 11 0-15,-14 1-1 16,-20 6 1-16,-22 6-18 15,-6 6-6-15,-7-12-76 16,7-12-49 0,13-13 62-16</inkml:trace>
  <inkml:trace contextRef="#ctx0" brushRef="#br0" timeOffset="1936.1547">22050 7772 64 0,'-21'24'27'0,"28"-5"-21"0,0-1-30 0,0 0-13 16</inkml:trace>
  <inkml:trace contextRef="#ctx0" brushRef="#br0" timeOffset="2687.5695">22347 8110 168 0,'35'0'63'0,"-21"0"-49"0,6 0 3 0,-13 0-1 16,0 0-6-16,-7 0 2 15,0 0 2-15,-7 6 1 16,-13 0-8-16,-8 0 0 0,-7 6 3 16,1 1-2-16,-15-1 1 15,-6 6-3-15,-14 7 1 0,-14 12 0 16,-7 18 1 0,7-12-2-16,14 6 1 15,21-6-6-15,20 0-1 0,21-12 0 16,21-6 2-16,14-13 3 15,20-6 2-15,0-6 1 16,8 0 0-16,-8 0-4 16,-6 12-1-16,-15-5 1 15,-6 11 0-15,-14 19 0 16,-28 12 0-16,-13 0 0 16,-29 19 2-16,-13-13-3 15,0 0-2-15,7 7 0 16,7-7-1-16,21 0-3 15,20-18 0-15,21-6 2 16,21-6 2-16,20-7 0 0,14-6-1 16,8 1 1-16,-1-1 1 15,-7-6-1-15,-7 6-1 16,-13 13 1-16,-7-7-1 16,-15 25 2-16,-19 13 1 15,-15 18-1-15,-14-1 1 16,-6-11-2-16,-1 5-1 15,8-11-2-15,13-7-1 16,14 0-1-16,21-12 3 16,7-13 2-16,6 1 4 15,8-7 0-15,-1 1 0 16,1-1-6-16,0-5 1 16,-8-1-2-16,-6 6 0 15,-7 1 2-15,-14 5 2 0,-7 13-1 16,-7 0-1-16,0 6-2 15,0 6 1-15,7 1 1 16,7-1 0-16,14 6-3 16,14-18 0-16,13 6 2 15,15-6 2-15,13-7 0 16,7 1-1-16,-7 0 1 16,-7 6 1-16,-13-13-1 15,-15 13 2-15,-20 6-4 16,-21 0-2-16,-7 0-38 15,-13-6-17-15</inkml:trace>
  <inkml:trace contextRef="#ctx0" brushRef="#br0" timeOffset="3723.8204">15518 9511 264 0,'-21'-31'99'0,"28"19"-77"0,7 0-29 0,-7 12-17 15,-1-7-6-15,1 7 3 16,7 0 16-16,-7 7 6 15,0-1 4-15,0 0 5 0,0 0 2 16,0 0 6-16,0 0 3 16,-7-6-2-16,0 0 2 15,-14 13-8-15,-7 5-2 16,-7 13 1-16,-13 6 3 16,-14 6 5-16,-8 0 3 0,1 0-3 15,14-6 2 1,6 6-11-16,15-7-6 0,13-11 1 15,21 6 1-15,14-7 2 16,13 1 3-16,14 6-1 16,1-7 0-16,-1 7-6 15,-6 6-1-15,-1-13 3 16,-13 7 1-16,-7 6 0 16,-14 12 1-16,-7 7-2 15,-14 11 2-15,-14 1-2 16,-7-1-1-16,-6 7-2 15,0-19-1-15,6 7 2 16,7-7 2-16,14-6 0 16,21 1-1-16,14-1-2 15,7-6-1-15,6 0 2 16,1 0 2-16,-1 0 0 0,-6 0-1 16,0 6 1-16,-14 0 1 15,-7 13-1-15,-14 5-1 16,-7 7 1-16,-7 0 1 15,-7-1 1-15,1 1 1 16,6-12-5-16,7-1 1 16,7-6-2-16,7 1 0 15,14-7 4-15,0-6 3 16,0 0 0-16,0 0 0 16,-1-6-3-16,-6 6 1 15,-7-6-2-15,0 6 2 0,-7 0 2 16,0 0 4-16,1 0-4 15,6 0-1-15,0 6-4 16,6-12-1-16,1-6-30 16,7-13-12-16,21-24-90 15</inkml:trace>
  <inkml:trace contextRef="#ctx0" brushRef="#br0" timeOffset="4202.7978">22368 11760 148 0,'-48'-12'55'0,"27"6"-43"0,0 12-65 16,7-6-33-16</inkml:trace>
  <inkml:trace contextRef="#ctx0" brushRef="#br0" timeOffset="4970.0199">22126 11803 124 0,'0'0'49'0,"0"13"-38"0,0-13 15 0,0 6 5 16,7-6-8-16,7 0-4 15,7 0-4-15,13 12 0 16,15-12-8-16,-1 0 2 0,7 0 2 16,-13 6-9-16,-15 6-2 15,-13 7 5-15,-21-1 6 16,-20 1 8-16,-8 18 3 16,-13 6-3-16,-8 6-1 15,-6 12-6-15,0 13 0 16,14-6-7-16,6-1-3 15,14 7-4-15,22-25 1 0,12 6 1 16,15-5 2-16,7 5 5 16,13-12 4-16,8 0 0 15,-1 0 1-15,-6 0-2 16,-8 12-1-16,-20 19-1 16,-21 18 0-16,-21 13-4 15,-20 5-3-15,-21 1-3 16,-28 0 1-16,-13-1 5 15,-1 13 2-15,7 6 0 16,14 0-1-16,21-18-6 16,14-13 1-16,13-12 2 15,15-12 1-15,13-6-1 16,14-13 1-16,14 0-2 16,7-5 2-16,-1-7-2 15,1 0 2-15,-7 0-4 0,-14 6 0 16,-7 12 3-16,-14 13 1 15,-6 6 1-15,6 0 2 16,7 0-8-16,7 0 0 16,14-19-2-16,14-6 2 15,13 7 1-15,15-13 1 16,6-6 0-16,7-6 0 16,0 0 0-16,-6 0 2 15,-8 6-3-15,-6 6 0 16,-8-6 1-16,-6 12 2 0,-7 7-1 15,-8 5 2-15,1 7-4 16,0-13 0-16,7 1-1 16,6-7 0-16,8-6 2 15,-1 1 0-15,8-7-3 16,-1 0 2-16,-6 0 3 16,-7-7 1-16,-15 14-1 15,-19-14 1-15,-15 14-7 16,-14 5-1-16,-6 13-5 15,-8-13-1-15,1 6-30 16,7 1-10-16,6-13-82 16,14-12-45-1,1-31 84-15</inkml:trace>
  <inkml:trace contextRef="#ctx0" brushRef="#br0" timeOffset="29259.5821">18179 1306 184 0,'-14'0'68'0,"14"0"-52"0,0 0-3 0,0 0-3 16,0 0-3-16,-7 0 3 16,-7 0 6-16,1 0 4 15,-1 6-10-15,-7-6 10 0,0 0 3 16,1 0 0-16,-8 0-2 15,0-6-5-15,1 6-2 0,-8-12-4 16,0 6 1-16,-6-1-6 16,-7 1-1-16,-1 6 0 15,1 6 0-15,-7 19 0 16,-1 0 0-16,8 5 0 16,-14 19 2-16,13 1-3 15,15 11 0-15,13 19-3 16,14 6-1-16,14 6-4 15,21 0 1-15,13-6 2 16,14-18 1-16,35-6 1 16,14-13 2-16,13-19 5 15,1-11 6-15,-7-7 4 16,-8-24 4-16,-6-7-5 16,-7-11 1-16,-14-26-4 15,-21-30 2-15,-13 0-4 0,-22 0 1 16,-13 25-7-16,-20-13-3 15,-15 19-4-15,-20 24 1 16,-29 0-10-16,-33 25-5 16,-21 6-6-16,6 25 1 15,8 5-17-15,6 7-8 16,14 0-48-16,14 12-22 16,0-30 1-1</inkml:trace>
  <inkml:trace contextRef="#ctx0" brushRef="#br0" timeOffset="29935.9881">20080 1619 136 0,'0'0'52'0,"0"-6"-41"0,-7 0 22 0,0 6 6 15,-7-6-10-15,1 6-2 16,-15-18-7-16,0 5-1 15,-6 7-10-15,-8-12 3 0,-6-7 4 16,-1 7-4-16,-6 12 1 0,-7-13-4 16,7 19 2-16,-1 0 0 15,8 0 3-15,6 6-7 16,8 7-2-16,6 5-8 16,14 13 0-16,14 6-1 15,7-1 2-15,21 14-1 16,20 23-1-16,21-23 0 15,14 11 0-15,0 0 3 16,0 1 2-16,-7-13 0 16,-13 6 2-16,-22-5 9 15,-6-1 4-15,-28 6 6 16,-28-6 1-16,-21 0-8 16,-27 7-4-16,-7-1-6 0,-7 6-2 15,7-5-6-15,7-7-2 16,14-12-49-16,-1-19-21 15,8 1-64 1</inkml:trace>
  <inkml:trace contextRef="#ctx0" brushRef="#br0" timeOffset="30505.6243">18525 2683 140 0,'-7'-37'55'0,"0"18"-43"0,0 19 12 0,0 0 2 15,-7 0-3-15,0 19-2 16,1-7-7-16,-1 13-4 16,0 18-5-16,0 0-2 0,0 12 1 15,7 13-2-15,0 12 1 16,0-7-4-16,7 26 0 15,0-7 1-15,0 6 0 16,7 1 0-16,0-26 0 16,0 1-3-16,0-13 2 15,0-11-15-15,0-13-6 0,0-1-44 16,-7-36-42 0,0 0 37-16</inkml:trace>
  <inkml:trace contextRef="#ctx0" brushRef="#br0" timeOffset="30941.5318">18068 3611 116 0,'-13'-6'44'0,"6"6"-35"0,0-19 9 0,0 13 2 16,0-6-10-16,7-1-3 15,0-5-2-15,0 0-1 16,7-1-2-16,0 1 1 0,0-1 2 16,6 7-2-16,1-6 0 15,7 18 5-15,0-13 3 16,0 13 0-16,-1 13 1 15,1 17 2-15,0 7 2 16,6 25-7-16,1 11-1 16,7 7-4-16,-1 6-3 15,1-18 2-15,6-1 2 0,1-11 9 16,6-13 5-16,0-12 2 16,8-13-1-16,-8-12 1 15,1-12-1-15,-8-25-11 16,0-24-5-16,-6-13-39 15,0-36-14-15,-15 6-72 16</inkml:trace>
  <inkml:trace contextRef="#ctx1" brushRef="#br0">27262 5412 0,'21'0'0,"-21"0"15,0 0 1,-7 251-16,-7-23 16,-6 36-1,6 50-15,0 11 16,-7 1-1,7 31-15,-6 11 16,-1 1-16,7 18 16,7 0-1,0 1-15,14-13 16,7-7 0,7-48-16,6-19 15,-6-31 1,-7-36-16,14-31 15,-1-43-15,1-19 16,-7-12 0,6-24-16,1-1 15,0-18 1,-1-6-16,1-19 16,-1-11-1,-6-20-15,-7-11 16,0 5-1,-7-5-15,7-7 16,-7-6-16,-1 6 16,1-12-1,0 0-15,-7 0 16,7 0 0,-7 0-16,-7 0 15,0 0 1,-6-86-16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09:54:26.865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20986 5276 0,'-42'99'16,"42"-99"-1,0 0-15,0 0 16,0 0-1,0 0-15,0 0 16,-138-80-16,76 61 16,-21-18-1,-35-18-15,-13 6 16,-14-6 0,-21-7-16,0 1 15,-14-1 1,0 7-16,-6 6 15,-1 12 1,14 0-16,-13 12 16,-1 7-16,-20 12 15,-1 6 1,8 6-16,-8 6 16,15-12-1,-15 13-15,1-7 16,13 6-1,1 0-15,13 13 16,14 6 0,0-13-16,21 19 15,7 0-15,14 12 16,6 6 0,14 13-16,8-7 15,6 19 1,0-6-16,14 6 15,0-19 1,0 25-16,0 0 16,0-6-16,7 13 15,6 5 1,15 0-16,6 25 16,8 0-1,6 12-15,1-12 16,13 6-1,7-18-15,7 12 16,7 0 0,7 12-16,13-24 15,8 5-15,13-24 16,-6 7 0,13-7-16,14-18 15,21-7 1,7 1-16,20 0 15,15 5 1,20-5-16,20 6 16,8-7-16,34-5 15,8-1 1,13-5-16,-7-20 16,7-5-1,-7 0-15,-7-13 16,-13-18-1,-1 6-15,7 7 16,21-19 0,14 6-16,21-7 15,13-11-15,35-13 16,0 7 0,21-44-16,-7-30 15,-14-25 1,-14-31-16,-21 1 15,-13-7 1,-28 0-16,-49-6 16,-48 0-1,-48-6-15,-41-6 16,-50 0-16,-47-7 16,-42-5-1,-41-7-15,-35 6 16,-42-5-1,-27 18-15,-48 5 16,-56 1 0,-62 6-16,-42 31 15,-110 55-15,-145 86 16,-187 148 0,-131 104-16,-187 215 15</inkml:trace>
  <inkml:trace contextRef="#ctx0" brushRef="#br0" timeOffset="2329.831">29225 6094 0,'-76'-6'16,"76"6"-16,0 0 16,0 0-1,-165-56-15,75 26 16,0 5-1,0 0-15,-14-12 16,7 7 0,-13-13-16,-8-6 15,8 12-15,6-12 16,-7-1 0,8 1-16,-22 0 15,-6 0 1,-14-6-16,0 5 15,0-5 1,-14 0-16,-21 18 16,-7-31-16,-6 25 15,13 6 1,7-6-16,-7 6 16,-6 7-1,6 5-15,14 7 16,7 5-1,-7 13-15,14 7 16,-7 17 0,7-5-16,-7 17 15,7 14-15,7-1 16,-7 12 0,-7 25-16,0 13 15,7-13 1,20 12-16,1-6 15,0 13 1,13 5-16,7 1 16,15 6-16,20-7 15,7 1 1,34 0-16,14-7 16,21-12-1,14-6-15,14 0 16,13 0-1,21-6-15,14 0 16,21 6 0,21 13-16,6-7 15,21-12-15,28 18 16,35-6 0,27-6-16,34-6 15,1 12 1,27-12-16,21 0 15,14-31 1,20 7-16,15-13 16,6-25-16,14 7 15,14-13 1,28-12-16,13 6 16,21-24-1,-20-19-15,-8-25 16,-20-18-1,-42-49-15,-55-18 16,-69-7 0,-69-30-16,-70-25 15,-82-31-15,-49 0 16,-55-5 0,-62 5-16,-49-12 15,-75 12 1,-119-6-16,-172 13 15,-186 5 1,-174 81-16,-124 85 16,-207 167-16,-215 227 15</inkml:trace>
  <inkml:trace contextRef="#ctx0" brushRef="#br0" timeOffset="62374.5688">1913 8355 0,'-41'7'0,"41"-7"16,0 0-16,0 0 15,0 0 1,152 49 0,-90-37-16,-6-6 15,6 6-15,7-12 16,28 7-1,-14 5-15,27-18 16,-13 0 0,14-1-16,13-5 15,7 6 1,-13 0-16,6-6 16,-20-1-16,7 19 15,6-6 1,-27 0-16,14 0 15,-21 0 1,7 7-16,6 5 16,-13 0-1,14 13-15,0-19 16,6 6-16,8-12 16,-7 12-1,27-18-15,-13 12 16,6 1-1,-13 11-15,6-18 16,-13 6 0,13-12-16,8 6 15,-1 0-15,14 0 16,-6 0 0,-8 0-16,28-18 15,-13 5 1,6-5-16,21 6 15,-28-1 1,14 1-16,0 0 16,0 6-1,7-7-15,-21 13 16,1 0-16,-15 0 16,7 6-1,-6-12-15,6 0 16,-6 0-1,6 6-15,0 0 16,1 0 0,-1-18-16,21 5 15,-7 1-15,-20-19 16,6 7 0,14 24-16,-7-19 15,-6 7 1,13 6-16,-21-7 15,1 1 1,13 6-16,-7 6 16,1 6-1,-8 0-15,1 0 16,-8 1 0,8-7-16,-8 0 15,7 0-15,-6 6 16,6 12-1,8-18-15,13 0 16,7 0 0,0-12-16,7 12 15,-28 0-15,15 12 16,-1-12 0,28 0-16,27-24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09:56:24.805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23433 2461 0,'-42'19'16,"42"-19"-1,0 0-15,0 0 16,0 0 0,0 0-16,0 0 15,0 0 1,0 0-16,-145 18 16,110-36-1,-13 18-15,0-37 16,-8 12-1,1 1-15,-21-1 16,7-12-16,-21 13 16,7-1-1,-14 1-15,-6-1 16,-8 7 0,-13-1-16,-8 1 15,1 5 1,6-5-16,1 18 15,0-18 1,-1 18-16,1 6 16,-15-12-16,15 6 15,-7 6 1,6 6-16,-6-12 16,7 0-1,6 6-15,0-6 16,-6 12-1,13-5-15,-13 17 16,7-18 0,-1 31-16,7-6 15,1 0-15,-8 12 16,1 18 0,-8-6-16,8-18 15,6 6 1,21 13-16,0-7 15,21 0 1,14 0-16,-14 6 16,7 13-16,6-13 15,1 1 1,0 11-16,6-5 16,1-1-1,-7 7-15,13 18 16,-6 0-1,34 6-15,-14-18 16,15 6-16,13-6 16,0-19-1,6 6-15,1-5 16,14-1 0,7 0-16,-1-6 15,8 1 1,6 11-16,15-6 15,-8-6 1,7 1-16,-6-1 16,13-6-16,-7-6 15,8-7 1,-1 7-16,0-12 16,7 12-1,0-13-15,0-5 16,14 24-1,7-12-15,-7-1 16,7-5-16,7 12 16,-7-7-1,6-5-15,8 12 16,-7-12 0,0-1-16,-1 1 15,8 12 1,14-1-16,13-5 15,7-6 1,7 5-16,8-11 16,12 30-1,15-12-15,14 0 16,-1 0-16,-13-13 16,14-5-1,13 5-15,14 1 16,-7-7-1,-6-5-15,-8 5 16,15-12-16,6 0 16,-7 19-1,0-13-15,-6-6 16,-1 7 0,1 11-16,-15-11 15,21 5 1,28 0-16,21-5 15,0-19-15,27-13 16,14 13 0,21-31-16,14 0 15,0-12 1,-28 0-16,-14-19 16,-34-12-1,-49-12-15,-48-18 16,-49 5-1,-48 13-15,-34-19 16,-14 7-16,-28-19 16,-28-6-1,-20-19-15,-35-11 16,-28-20 0,-47 1-16,-43-6 15,-34 5 1,-27-5-16,-15 30 15,-27-5 1,-14 23-16,-20-5 16,-36 12-16,-6 12 15,0 13 1,-7 12-16,0 6 16,-21 18-1,14 25-15,-20 6 16,-8 31-1,-48 24-15,-48 31 16,-77 44 0,-172 116-16</inkml:trace>
  <inkml:trace contextRef="#ctx0" brushRef="#br0" timeOffset="46689.0345">5204 6905 0,'-42'-37'15,"42"37"1,0 0-16,0 0 16,0 0-1,0 0-15,0 0 16,-138-117-1,97 117-15,13 0 16,0 19 0,15 5-16,6-5 15,7-19-15,-7 12 16,14-6 0,-7 13-16,7-1 15,-1-6 1,1-12-16,7 13 15,0-1 1,-7-6-16,7 0 16,0 0-16,-8 1 15,15 5 1,0-12-16,-7 6 16,7 0-1,-1 6-15,8-5 16,0 17-1,6-18-15,1 7 16,20 5 0,-14 0-16,1 1 15,-1-7-15,8 0 16,6 13 0,0-6-16,-6-1 15,-1 7 1,14 5-16,8-17 15,-15 5 1,14 0-16,0-11 16,0 5-16,-20 6 15,6-18 1,0 0-16,7 19 16,-20-19-1,13 18-15,1-6 16,-8 1-1,14-7-15,0 6 16,7 0-16,14 1 16,-13-7-1,6 12-15,7-11 16,-21 5 0,0-12-16,0 0 15,7 6 1,-13 0-16,13-6 15,-7 0 1,7-6-16,-14 6 16,14 0-1,1-6-15,6 6 16,-7 0-16,7 0 16,7 0-1,-14 0-15,14-12 16,7 5-1,-7-5-15,0 0 16,6 6-16,-12-1 16,12 7-1,-6 0-15,0 7 16,0-1 0,0 0-16,-21 0 15,14 0 1,7-6-16,-20 6 15,6-12 1,7 0-16,7 6 16,7-12-1,13 12-15,-20-6 16,21-1-16,-7 20 16,6-13-1,8 0-15,-14 6 16,13-6-1,1 6-15,0 0 16,6-6-16,1 0 16,20-6-1,0 12-15,0 0 16,14-6 0,-13-6-16,6 19 15,7-20 1,7 7-16,-7-12 15,7 6 1,-7 0-16,14 6 16,-7-6-1,-7-7-15,7 19 16,-7-12-16,-7 6 16,7 6-1,-13-12-15,-1 6 16,0-6-1,-6 12-15,-15 7 16,7-20 0,-6 7-16,6 7 15,-6-14-15,-1 7 16,1 0 0,6 0-16,1-6 15,-8 6 1,8-6-16,-22 0 15,15 6 1,-1 12-16,-6-12 16,0 6-16,-1-6 15,-6-6 1,0 12-16,20-6 16,28-6-1,28-12-15</inkml:trace>
  <inkml:trace contextRef="#ctx0" brushRef="#br0" timeOffset="78256.7622">18124 9591 0,'-7'-62'16,"7"62"-16,0 0 16,0 0-1,0 0-15,0 0 16,0 0-16,0 0 16,0 0-1,0 0-15,0 0 16,0 0-1,0 0-15,-173-61 16,138 18 0,1 12-16,-1 0 15,1 7 1,13 5-16,-7 1 16,8 18-16,6-19 15,14 19 1,0 0-16,0 0 15,0 0 1,83 25-16,-35-13 16,7-12-1,35 6-15,7 7 16,21-26-16,6 13 16,28 13-1,7-26-15,28 26 16,13-26-1,8 7-15,6 6 16,14 0 0,0 0-16,7 0 15,0 0 1,-21 0-16,15-12 16,-1 6-16,0 6 15,-21 0 1,1-19-16,-15 1 15,-6 0 1,-14-1-16,-28 1 16,-28 5-1,-27 1-15,-28 0 16,-13 12-16,-29 0 16,-13-12-1,-7 12-15,0 6 16,0-6-1,-89-6-15,54 6 16,-13-7 0,-15 7-16,-27-6 15,-34 0-15,-63 6 16,-27 6 0,-42 7-16,-6 17 15,-29-5 1,-6 12-16,-21 18 15,-21 13 1,-13-1-16,13 7 16,14 0-1,21 0-15,21-7 16,20 1 0,14-19-16,35-6 15,41-12-15,42-19 16,41 0-1,28-18-15,27-6 16,7-1 0,15 1-16,-1-6 15,14-1-15,0 1 16,20-1 0,-13 1-16,14 6 15,7 6 1,6 6-16,15-13 15,41 26 1,41-13-16,42 0 16,34 0-1,42 18-15,34-12 16,42 6-16,14 7 16,20-19-1,1 0-15,6 0 16,1-19-1,-8 7-15,-13-12 16,-8 5 0,-26-5-16,-36 5 15,-20-5 1,-49 5-16,-41 1 16,-48 12-16,-56 6 15,-41 6 1,-21 0-16,0 6 15,-83-18 1,27 12-16,-6 6 16,-21-12-1,-62 0-15,-90 0 16,-69 7 0,-14 5-16,7-12 15,-14-6-15,-14 0 16,-7-1-1,-6 7-15,6 7 16,35-7 0,14 6-16,14 12 15,13 1 1,0 5-16,1-5 16,20-1-16,21 0 15,27-18 1,35 0-16,49 0 15,41-18 1,41 0-16,28 5 16,7-5-1,0 12-15,125-7 16,-28-5-16,41 12 16,49 0-1,68-13-15,63-5 16,49-1-1,34-6-15,6 7 16,22-1 0,13-12-16,15 13 15,-36-1-15,-20-12 16,-27 19 0,-56-1-16,-35 1 15,-62 12 1,-41 12-16,-49 12 15,-41-5 1,-28 5-16,-41-6 16,14-18-1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09:58:30.220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18096 2068 0,'-55'-43'15,"55"43"-15,0 0 16,0 0-1,0 0-15,0 0 16,0 0 0,0 0-16,0 0 15,0 0 1,0 0-16,0 0 16,0 0-16,0 0 15,-180-111 1,111 87-16,-21 5 15,0-5 1,-14 24-16,-6-6 16,-15 12-1,-6-6-15,0 12 16,-7 19-16,-15 30 16,1-5-1,-7 5-15,7 19 16,21 24-1,-7-24-15,34 13 16,21-1 0,21 18-16,7-11 15,6-7-15,21-6 16,8 6 0,20 6-16,7 7 15,27-7 1,1 13-16,13 0 15,7-19 1,-6-12-16,27-7 16,0-30-1,21 0-15,6-18 16,15-13-16,6-6 16,15-30-1,-8-1-15,-20 1 16,-22-13-1,-19 0-15,-15 19 16,-14-13 0,1 6-16,6 1 15,7-1-15,28 7 16,21 36 0</inkml:trace>
  <inkml:trace contextRef="#ctx0" brushRef="#br0" timeOffset="839.2229">17882 3973 0,'0'0'0,"0"0"15,0 0-15,0 0 16,0 0-1,0 0-15,0 0 16,0 0 0,69-159-16,0 73 15,14-19-15,34-36 16,22-38 0,13-11-16,7-7 15,-21 25 1,-7 0-16,-13 6 15,-7 31 1,-22 12-16,-26 55 16,-29 1-1,-13 48-15,-14 19 16,-7 0 0,0 0-16,0 111 15,7 0-15,7 5 16,13 50-1,1 6-15,0 25 16,6 30 0,-20-5-16,0-19 15,6-25 1,-20-31-16,7 1 16,0-25-16,-14-37 15,7-13 1,0-36-16,0-6 15,0-31 1,0 0-16,-7 0 16,14-147-16</inkml:trace>
  <inkml:trace contextRef="#ctx0" brushRef="#br0" timeOffset="1109.741">18476 3150 0,'0'0'0,"0"0"15,0 0 1,0 0-16,0 0 15,138 49 1,-68-12-16,19 0 16,15 0-16,41 6 15,28-13 1</inkml:trace>
  <inkml:trace contextRef="#ctx0" brushRef="#br0" timeOffset="1721.4748">20681 2093 0,'0'0'0,"0"0"15,0 0-15,0 0 16,-7 159 0,-6-42-16,-8 12 15,-21 37 1,-13 37-16,0 37 15,-7-1 1,6-17-16,15-7 16,27-43-16,21-25 15,21-42 1,27-19-16,35-37 16,20-43-1,22-12-15,27-37 16,14-12-1,13-19-15,15-30 16,-1-7 0,14 0-16,14 1 15</inkml:trace>
  <inkml:trace contextRef="#ctx0" brushRef="#br0" timeOffset="2500.5969">22728 2271 0,'0'0'16,"0"0"-16,0 0 15,-7 172 1,-7-49-16,7 37 15,-7 24 1,-7 50-16,1 24 16,13-6-16,7 12 15,0 6 1,14-18-16,6-36 16,8-32-1,0-61-15,-1-37 16,8-19-1,-14-36-15,-8-12 16,1-19 0,0 0-16,-7 0 15,-7-86 1,7 55-16,-14-6 16,7 6-16,7 7 15,-7 11 1,0-5-16,7 18 15,-7-18 1,7 5-16,6 7 16,15-12-1,14-1-15,41 7 16,27-25-16,28-12 16,14 12-1,-13 6-15,6-6 16,-21 1-1,-20 23-15,-7-17 16,-28 23 0,-7 7-16,-13 0 15,-8 7-15,21 5 16,42 6 0</inkml:trace>
  <inkml:trace contextRef="#ctx0" brushRef="#br0" timeOffset="4709.5927">26453 2431 0,'56'-43'16,"-56"43"0,0 0-16,0 172 15,0-55 1,7 61-16,-7 43 16,14 19-1,-1 6-15,1 6 16,14 6-1,-1-6-15,8-37 16,-14-55 0,13-38-16,-6-54 15,-14-31-15,0-25 16,-14-12 0,0 0-16,-7-98 15,0-13 1,-7-98-16,-34-37 15,13 7 1,-6 5-16,-8-5 16,-6 23-1,-14 44-15,7 25 16,6 30-16,1 31 16,7 25-1,6-7-15,14 25 16,22 0-1,6 6-15,13 6 16,8 7-16,21-13 16,41 18-1,27 1-15,35 6 16,0 12 0,28 30-16,-7 7 15,0 25 1,-28 5-16,-27 19 15,-42-18 1,-34 0-16,-35 18 16,-42 6-16,-41 6 15,-21-6 1,-20-18-16,-7-12 16,-8-13-1,1-18-15,7-1 16,13-11-1,22-19-15,13 18 16,34 1 0,29-32-16</inkml:trace>
  <inkml:trace contextRef="#ctx0" brushRef="#br0" timeOffset="5742.0232">28154 2726 0,'0'0'16,"0"0"-16,0 0 16,0 0-16,0 0 15,-83 184 1,76-67-16,0 30 16,21 44-1,-7-13-15,0 25 16,0-13-1,0 1-15,7-25 16,-8-25 0,1-36-16,-7-38 15,0-30 1,-7-24-16,-6-13 16,-8 0-16,-21-154 15,-20-43 1,7-61-16,-14-55 15,0 12 1,6 30-16,8 25 16,7 62-16,27 24 15,0 68 1,14 18-16,7 19 16,14 24-1,14 19-15,13 12 16,28 0-1,42 12-15,20-6 16,35 25 0,-7 6-16,7 30 15,-7-5-15,-7 6 16,-20 18 0,-29-13-16,-27 1 15,-48 12 1,-21-6-16,-42 6 15,-55 37 1,-41 0-16,-21 24 16,-21 7-16,0-13 15,7-18 1,49 6-16,34-36 16,28-14-1,41-23-15,14-1 16,83-6-1,14 13-15,27-1 16,14-6 0,21 19-16,7-18 15,14 5-15,-21 25 16</inkml:trace>
  <inkml:trace contextRef="#ctx0" brushRef="#br0" timeOffset="6169.2382">29848 2799 0,'0'0'0,"0"0"15,0 0 1,0 0-16,-35 308 16,7-105-16,-20 36 15,0 13 1,6 31-16,-13-6 16,20-7-1,8 7-15,20 11 16,34-23-1</inkml:trace>
  <inkml:trace contextRef="#ctx0" brushRef="#br0" timeOffset="7210.4668">30173 4883 0,'0'0'0,"0"0"16,0 0-1,0 0-15,0 0 16,0 0 0,0 0-16,0 0 15,0 0 1,0 0-16,0 0 15,0 0 1,76-320-16,-28 81 16,0-13-1,21 6-15,-13 0 16,-1 37-16,-13 37 16,-8 31-1,-13 55-15,-21 12 16,7 49-1,-14 25-15,7 0 16,-7 0-16,-7 105 16,14-25-1,0 6-15,14 24 16,14 7 0,-8 18-16,22-18 15,-8-6 1,1-19-16,-1 0 15,-6 0 1,7-30-16,-15 5 16,-6-18-16,0 1 15,-7-26 1,0 7-16,0-6 16,0-1-1,0 1-15,-7-1 16,7 13-1,6 0-15,1 0 16,7 18 0,0-24-16,6 18 15,-6-12-15,0-6 16,6-7 0,-13-5-16,7-13 15,-14-6 1,-7 0-16,14 0 15,7-111 1,20-12-16,14-36 16,8-50-16,13-13 15,0-17 1,-7 11-16,-21 25 16,0 56-1,-27 42-15,0 32 16,-14 30-1,-14 37-15,0 6 16,0 0 0,-27 104-16</inkml:trace>
  <inkml:trace contextRef="#ctx0" brushRef="#br0" timeOffset="7710.3598">32675 3408 0,'0'0'0,"0"0"16,0 0-16,0 0 15,0 0-15,0 0 16,-28 215 0,1-104-16,-8 42 15,0 32 1,-6 17-16,6-11 16,8-13-1,13-30-15,0-13 16,7-49-1,7-18-15,7-32 16,-7-5 0,7-31-16</inkml:trace>
  <inkml:trace contextRef="#ctx0" brushRef="#br0" timeOffset="7999.8671">31838 3279 0,'0'0'16,"0"0"-16,0 0 16,0 0-1,0 0-15,0 0 16,0 0-1,0 0-15,194-37 16,-42 37-16,42-6 16,27 6-1,7 6-15,7 25 16,0-1 0</inkml:trace>
  <inkml:trace contextRef="#ctx0" brushRef="#br0" timeOffset="103086.5965">19022 7194 0,'69'18'16,"-69"-18"-16,0 0 16,0 0-1,0 0-15,0 0 16,0 0-1,153 148-15,-126-130 16,-6 7 0,7-1-16,-1 13 15,-6-6 1,7 0-16,-8 6 16,8 12-16,-7 0 15,0 12 1,-1-5-16,-6 17 15,-7 1 1,7 18-16,-7-18 16,0-12-1,6 5-15,8-5 16,-7-7-16,-7 0 16,-7-6-1,14-6-15,-14 1 16,7-8-1,-14 1-15,7-6 16,-7 0 0,7-1-16,-7 1 15,7 6 1,0-6-16,0-13 16,7 19-16,0-6 15,7-7 1,-8-11-16,8 5 15,-14 1 1,14-7-16,-7 6 16,-7-5-1,-7-1-15,0-12 16,0 0 0,7 0-16,0 0 15,0 0-15,0 0 16,-7 0-1,0-80-15,1 49 16,-1 1 0,-7-26-16,0-18 15,0-12 1,0 0-16,14-12 16,-7-6-16,-6-26 15,6-5 1,0 6-16,-14 6 15,7 31 1,0-12-16,8 36 16,-1-6-1,0 19-15,7 18 16,7 6 0,0 7-16,-7 11 15,13 1-15,-13 12 16,0 0-1,7 0-15,-14 0 16,21 0 0,-21 74-16,28-37 15,-14 0 1,21 30-16,-15 7 16,15 31-16,13 11 15,-6 1 1,-7 31-16,6 5 15,-6-11 1,0-1-16,-8-6 16,-6-6-1,7-18-15,-7 6 16,-7-44 0,0-23-16,-7-7 15,13-25-15,-13-18 16,0 6-1,0-6-15,0 0 16,0 0 0,-34-129-16</inkml:trace>
  <inkml:trace contextRef="#ctx0" brushRef="#br0" timeOffset="124436.5607">897 10992 0,'0'0'16,"0"0"-16,0 0 16,0 0-1,0 0-15,0 0 16,0 0-1,0 0-15,0 0 16,0 0 0,0 0-16,0 0 15,0 0-15,0 0 16,0 0 0,0 0-16,0 0 15,0 0 1,0 0-16,0 0 15,0 0 1,0 0-16,0 0 16,0 0-16,0 0 15,0 0 1,0 0-16,0 0 16,152 49-1,-117-30-15,-14-13 16,13 6-1,-6 7-15,6-1 16,1-12-16,0 6 16,-1-5-1,15 5-15,-8-6 16,-13 6 0,13 1-16,1-7 15,-1 0 1,7 0-16,1 0 15,-15 0 1,8 0-16,6-6 16,8 13-16,-8-1 15,0-12 1,21 6-16,1 0 16,-8-18-1,0 12-15,0-6 16,14-6-1,-7 5-15,-13 1 16,-1-12-16,0 6 16,-6 5-1,-8 7-15,-6 0 16,-1 0 0,-6-6-16,0 12 15,6-6 1,-13 0-16,7 7 15,-8-14 1,22 14-16,-8-1 16,8 0-16,6 6 15,-13-6 1,6 0-16,-13 7 16,-7-7-1,13-12-15,-6 12 16,6-6-1,8 6-15,-8-12 16,1 12-16,6-12 16,1 0-1,6 0-15,15-7 16,-15 7 0,0 0-16,1 0 15,-1 6 1,21 6-16,-13-12 15,6 0 1,-7 0-16,7-1 16,-20 7-1,20-18-15,0 6 16,7 12-16,-20-6 16,6 6-1,-7-7-15,15 14 16,-8-14-1,-14 7-15,15 7 16,-8-14-16,14 7 16,-13 0-1,-1 0-15,7 0 16,1 0 0,6 0-16,-14 0 15,8 0 1,13 0-16,0 0 15,-14 0 1,14 0-16,-13 0 16,13-12-16,-14 6 15,7 6 1,7 0-16,-6 0 16,-1 0-1,0 0-15,0 6 16,7 6-1,-13-12-15,-1-12 16,7 12 0,7 12-16,-7-12 15,8 0-15,-15 0 16,7 7 0,0-7-16,7-7 15,14 7 1,-20-12-16,13 6 15,0-6 1,-7 6-16,0 6 16,14-13-16,0 7 15,-28 6 1,14 0-16,7-12 16,-13 6-1,13 6-15,7 0 16,-14 0-1,14-13-15,0 7 16,6-6-16,-6 6 16,7 0-1,0 12-15,-7-19 16,7 20 0,-28-7-16,14 0 15,7-7 1,-7 7-16,-7 0 15,-6 0 1,19-6-16,-26 0 16,20 12-16,-14-6 15,7 0 1,0 0-16,-7 0 16,1-6-1,-8 0-15,7 0 16,0 12-1,1 0-15,6-6 16,-7 0-16,0 0 16,21 6-1,-28-6-15,22 6 16,5-6 0,1 0-16,-7 0 15,7 13 1,7-7-16,0 12 15,21-18 1,-14 13-16,6-13 16,8 18-16,-1-18 15,15 6 1,-8 7-16,8-13 16,6 0-1,0 0-15,1 6 16,13-6-1,7 12-15,0-12 16,7 0-16,0-12 16,-7 12-1,14 12-15,14-12 16,-21 6 0,-7 6-16,0 7 15,0-13 1,-14 0-16,1 6 15,-1 1 1,-14-7-16,-6 12 16,-8-12-16,8 1 15,-1-7 1,-6 6-16,0-12 16,-8-1-1,-6 7-15,0 0 16,-7 0-1,6-6-15,1 6 16,0-12 0,7 18-16,-14-6 15,13-6-15,-6 0 16,0 6 0,-7 0-16,0-6 15,6 6 1,-6 0-16,7-6 15,0 6 1,-14 0-16,0-7 16,0 1-1,0 6-15,0 6 16,-7-12-16,-14 6 16,14 0-1,-7 6-15,0-12 16,0 0-1,0 6-15,-20 0 16,13 0 0,-21 0-16,8-6 15,-8 6-15,1 0 16,-8 0 0,-6 6-16,-7-12 15,-14 12 1,-7-6-16,0 0 15,0 12 1</inkml:trace>
  <inkml:trace contextRef="#ctx0" brushRef="#br0" timeOffset="181317.2851">32336 10586 0,'-14'-36'15,"14"36"1,0 0 0,0 0-16,0 0 15,0 0-15,0 0 16,0 0-1,0 0-15,0 0 16,152-74 0,-138 68-16,21-1 15,-8-5 1,1-12-16,7 11 16,-8-24-16,-6 7 15,-14 5 1,-14-30-16,-14-1 15,-6-5 1,-22-7-16,8 1 16,-8-13-1,-6 12-15,0-5 16,-7-20 0,-1 13-16,-6 7 15,0-26-15,7 26 16,0 5-1,0 7-15,-28-13 16,-7-6 0,0 12-16,-7-5 15,-6 11 1,-15 1-16,15 5 16,-1 7-16,7 18 15,22 1 1,-1-1-16,-7 0 15,-7 1 1,0 11-16,-7 1 16,1-1-1,-1-5-15,7 17 16,7-11 0,7 6-16,-6 12 15,6-6-15,0 6 16,-14 0-1,-7 6-15,1-12 16,-1 6 0,14-7-16,7 7 15,7 7 1,0-14-16,-7 7 16,7 0-16,0 0 15,-7 0 1,7 13-16,0-1 15,0 0 1,0-6-16,14 7 16,6-1-1,-6-6-15,14 7 16,-1 11 0,-6-5-16,7-1 15,-1 0 1,-13 7-16,7-7 15,-7 7-15,-1 0 16,8-7 0,-7 0-16,0 7 15,-14 24 1,20-24-16,8 12 16,-1 0-16,1-13 15,0 19 1,-1 6-16,-6 0 15,-7-5 1,0 11-16,-8 0 16,1 7-1,0-13-15,0 6 16,14-6 0,-1 0-16,8-6 15,7 7 1,6-7-16,-6 12 15,6-12-15,14 6 16,7-6 0,-13 12-16,13-5 15,0 5 1,0-6-16,7 6 16,7 1-16,0-1 15,7 0 1,7 7-16,-7-7 15,0 0 1,7 7-16,7 6 16,6 5-1,-6 19-15,7 7 16,13-13 0,0 18-16,22 13 15,6 0-15,14-13 16,14-5-1,6-13-15,15-6 16,-8-13 0,1 1-16,-7-7 15,-1-12 1,8-12-16,6-18 16,22-7-16,13-12 15,0-12 1,7-1-16,-7-11 15,28-7 1,20-6-16,14 7 16,-6-13-1,6 0-15,7-13 16,7 1 0,-6-7-16,-15-11 15,7 11-15,-6 7 16,-22-7-1,-13 1-15,-28 6 16,-13-13 0,-8 0-16,-6-11 15,-1-14 1,-20-5-16,0-13 16,-28-12-16,-14-6 15,-13-6 1,-15-12-16,-20-25 15,-14-19 1,0-6-16,-6 7 16,-15-1-1,-7 1-15,-13 18 16,-7 12 0,-28 19-16,-14 18 15,-28 37-15,-34 12 16,-27 19-1,-28 12-15,-153 6 16</inkml:trace>
  <inkml:trace contextRef="#ctx0" brushRef="#br0" timeOffset="219776.1684">842 12891 0,'0'0'16,"0"0"-16,0 0 15,0 0 1,0 0-16,0 0 15,0 0 1,0 0-16,0 0 16,0 0-16,0 0 15,0 0 1,0 0-16,0 0 16,0 0-1,0 0-15,0 0 16,0 0-1,0 0-15,0 0 16,0 0 0,0 0-16,0 0 15,0 0-15,159 80 16,-118-68 0,29-6-16,-15 7 15,7-7 1,0 6-16,1 7 15,-1-7 1,14 0-16,14 7 16,-14-13-16,7 6 15,13-12 1,-6 19-16,21-13 16,-1 6-1,-13 6-15,0-18 16,-28 7-1,7 5-15,0 0 16,-7-6 0,-13 0-16,6 1 15,0 5-15,0-6 16,7 0 0,1-12-16,19 18 15,-19-18 1,12 6-16,1-6 15,-13-6 1,13 6-16,-1-7 16,-5 13-16,12 0 15,22-6 1,7-12-16,13 12 16,-21-13-1,8 13-15,-14-6 16,6 6-1,-6 6-15,13 0 16,-6-19 0,-7 19-16,6 0 15,-13-18-15,7 18 16,-21-13 0,7 7-16,0-6 15,-14 0 1,20 5-16,8 1 15,7 0 1,-1-6-16,-27 6 16,0 6-16,-7 0 15,-14 0 1,-13 0-16,-8-6 16,28 6-1,14 12-15</inkml:trace>
  <inkml:trace contextRef="#ctx0" brushRef="#br0" timeOffset="309492.5238">30442 13266 0,'-41'-18'16,"41"18"0,0 0-16,0 0 15,0 0 1,0 0-16,0 0 16,0 0-16,0 0 15,124 159 1,-103-140-16,0-7 15,-1 13 1,15-13-16,6-6 16,22 6-1,13 1-15,7-1 16,20-6 0,1-12-16,0 0 15,27 0 1,7-13-16,0-5 15,1-7-15,-15 0 16,-13-6 0,-8 0-16,-13-12 15,7 12 1,0 1-16,-21-7 16,0 6-16,-14 12 15,7-12 1,-13 0-16,-8 13 15,-13-25 1,-1-7-16,8-5 16,-15-19-1,-6-12-15,0-13 16,-7 7 0,-1 6-16,1 0 15,-7-1-15,0 7 16,-7 13-1,-14-7-15,0 6 16,-13-18 0,-15 0-16,-6 12 15,-7-6 1,-8 6-16,1 6 16,-28 12-1,7 1-15,-7 0 16,-13 11-16,-1-5 15,-7 6 1,1 0-16,-8 0 16,-13 12-1,0 0-15,-28 12 16,13 7 0,-6 24-16,21 12 15,-7 13 1,13-6-16,1 12 15,13 12-15,8 12 16,6-5 0,0 5-16,28 0 15,7-5 1,13 11-16,15-24 16,6 19-16,14-1 15,7 19 1,7-6-16,-7 6 15,21 30 1,0 1-16,0-6 16,7-7-1,-1 0-15,-6 1 16,14 11 0,-14 7-16,13 6 15,8 0-15,0-6 16,6-1-1,-6-11-15,20 5 16,21 7 0,21-12-16,34 5 15,42-24 1,62-18-16</inkml:trace>
  <inkml:trace contextRef="#ctx0" brushRef="#br0" timeOffset="485809.9652">7796 13881 0,'-7'55'0,"7"-55"16,0 0-1,0 0-15,0 0 16,0 0-16,49 227 16,-22-153-1,1 37-15,0-13 16,13 37-1,-20 19-15,-7-13 16,13-12 0,-13-12-16,-14-19 15,0 1 1,0-13-16,0-25 16,-7-5-16,0-13 15,0-13 1,0-11-16,1-19 15,12 0 1</inkml:trace>
  <inkml:trace contextRef="#ctx0" brushRef="#br0" timeOffset="486541.551">7195 13911 0,'0'0'16,"0"0"-16,0 0 16,0 0-1,0 0-15,0 0 16,186 50-16,-116-44 16,12-6-1,8-13-15,21-11 16,20 5-1,14-18-15,14 19 16,-6-13 0,12 1-16,-19 11 15,-1 13 1,-7 6-16,-20 6 16,-15 6-1,-20 19-15,-21-6 16,-34 5-16,-7 14 15,-21-20 1,-28 7-16,-20-7 16,-1 19-1,-34 0-15,-6-6 16,-8 12 0,-28 7-16,15 5 15,-8 1-15,8-19 16,-15 18-1,28-5-15,-6-13 16,6-19 0,28 13-16,0-37 15,34 18 1,21 1-16,14-31 16,0 12-16,0-7 15,0 26 1,0-19-16</inkml:trace>
  <inkml:trace contextRef="#ctx0" brushRef="#br0" timeOffset="487331.9546">10879 14391 0,'0'0'0,"0"0"16,0 0-16,0 0 15,0 0 1,0 0-16,0 0 16,0 0-16,0 0 15,0 0 1,-145-62-16,90 50 15,-28 24 1,7-12-16,0 19 16,-7-1-1,-14 25-15,0 6 16,-6 31 0,-8 12-16,-7 25 15,1 0-15,20 18 16,7 25-1,21 6-15,7-12 16,27 18 0,21-37-16,28-6 15,7-12 1,34-19-16,8-12 16,47 6-16,28-12 15,63-25 1,20-24-16,21-43 15,28-25 1,13-55-16,-6-49 16</inkml:trace>
  <inkml:trace contextRef="#ctx0" brushRef="#br0" timeOffset="488492.8728">20204 14188 0,'-6'55'15,"6"-55"1,0 0-16,0 0 16,-14 221-1,14-55-15,0 7 16,0-8 0,-14 26-16,7 24 15,0 25-15,-14-44 16,7-30-1,1-18-15,-1-44 16,0-30 0,7-25-16,-7-12 15,0-31 1,-13-6-16</inkml:trace>
  <inkml:trace contextRef="#ctx0" brushRef="#br0" timeOffset="489252.024">19278 13764 0,'0'0'0,"0"0"15,0 0 1,0 0-16,0 0 15,0 0 1,0 0-16,0 0 16,138-19-1,-55 1-15,28-7 16,27-11 0,14-1-16,28 0 15,14 0-15,-8 12 16,-6 13-1,-14 18-15,7 31 16,-28 18 0,7 7-16,-21 5 15,-20 7 1,-28 6-16,-28 6 16,-27-6-16,-28-6 15,-35 0 1,-20-1-16,-14 13 15,-7-12 1,-28 0-16,7 0 16,-20-19-1,-8-6-15,1 13 16,-7 5-16,-1-18 16,-20-12-1,7 0-15,-7 0 16,7 6-1,6-18-15,29-13 16,20 6 0,14-18-16,34-12 15,22 6 1,20 6-16,0-31 16</inkml:trace>
  <inkml:trace contextRef="#ctx0" brushRef="#br0" timeOffset="489883.2591">23149 14034 0,'0'0'16,"0"0"-1,0 0-15,0 0 16,0 0-16,-235 68 16,111-31-1,-14 37-15,-21 24 16,-28 25-1,-14 37-15,1 12 16,20 0 0,28 0-16,35 12 15,41 1 1,34-7-16,35-18 16,35-7-16,34-30 15,28-12 1,27-19-16,29 0 15,13-37 1,6-24-16,15-12 16,14-19-1,13-31-15,14-24 16,-6-25 0,27-19-16</inkml:trace>
  <inkml:trace contextRef="#ctx0" brushRef="#br0" timeOffset="490343.4901">23357 15147 0,'0'0'0,"0"0"15,0 0-15,0 0 16,172 92 0,-47-61-16,34-1 15,7 7 1,20-18-16,-6-7 15,0-12 1,-7-18-16,-14-13 16,0-6-1</inkml:trace>
  <inkml:trace contextRef="#ctx0" brushRef="#br0" timeOffset="490702.3005">24532 14274 0,'0'0'16,"0"0"-16,0 0 15,0 0 1,-7 184-16,-21 7 16,7-1-16,-13 32 15,-1 42 1,1 6 0,-1-24-16,8-49 15,6-19-15,7-6 16,21-43-1,14-24-15,13-19 16,22-62 0</inkml:trace>
  <inkml:trace contextRef="#ctx0" brushRef="#br0" timeOffset="491202.0919">25721 13715 0,'0'0'0,"0"0"0,0 0 15,-21 196 1,0-79-16,7 49 15,1 43 1,6 0-16,7 6 16,-14-6-1,14 6-15,-7-6 16,0-31 0,0-36-16,14-19 15,0-50-15,-14-36 16,14-37-1,-14 0-15,-7-135 16,-20-12 0</inkml:trace>
  <inkml:trace contextRef="#ctx0" brushRef="#br0" timeOffset="491701.5363">24988 13881 0,'0'0'16,"0"0"-16,0 0 16,0 0-16,0 0 15,0 0 1,0 0-16,221-74 16,-96 55-1,41-5-15,20-1 16,22 1-1,-8 11-15,-6 7 16,-1 19 0,-20 17-16,-14 26 15,-28 30 1,-41 0-16,-35 37 16,-34 18-16,-55 37 15,-49 7 1,-62-1-16,-21-18 15,-49-6 1,-40-31-16,-29-12 16,21-25-1,28-12-15,28-37 16,48-25-16,42-18 16,40-6-1,36-6-15,41-13 16,0-6-1,48-12-15,22-18 16,-8-25 0</inkml:trace>
  <inkml:trace contextRef="#ctx0" brushRef="#br0" timeOffset="492591.6">28956 13961 0,'0'0'0,"0"0"16,0 0-16,0 0 16,0 0-16,-180-50 15,70 57 1,-49 11-16,-14 7 16,0 11-1,-7 14-15,7 5 16,21 12-1,21 7-15,27-6 16,42 12 0,27-25-16,22 19 15,47 18 1,22 0-16,40 19 16,15 6-16,0-13 15,-1 1 1,1-1-16,-21-12 15,-7 19 1,-28-19-16,-14 0 16,-13-12-1,-28-6-15,-21-13 16,-13-5-16,-29-13 16,-13-6-1,-13-13-15,-29-5 16,-6-13-1,-1 6-15,-6-12 16,13-12 0,1-1-16,20 7 15,7 0 1,28 0-16,7 6 16,20-6-16,14 12 15,21 0 1,0-6-16,0 6 15,0-6 1,125-12-16,-35-6 16,41-50-1</inkml:trace>
  <inkml:trace contextRef="#ctx0" brushRef="#br0" timeOffset="493630.3894">29302 13672 0,'0'0'0,"0"0"16,0 0-1,0 0-15,0 0 16,0 0-1,0 202-15,13-128 16,8 31 0,21 30-16,-1 43 15,14 13 1,1 12-16,-1-1 16,0 13-1,7 1-15,1 5 16,-1-31-16,-7-24 15,0-31 1,-13-55-16,-14-24 16,-1-44-1,-6-12-15,-7 0 16,-7-86 0,7 6-16,6-12 15,1-25-15,0-18 16,6 6-1,1-25-15,0 31 16,-8 19 0,8 30-16,-7 6 15,-7 32-15,0 17 16,-8 19 0,1 0-16,7 0 15,-7 0 1,0 123-16,14-68 15,6 25 1,8 19-16,0 17 16,6 7-1,-6-31-15,6 7 16,0-7-16,-6-18 16,0-13-1,-8-24-15,8-12 16,-1-13-1,1-31-15,13-30 16,15-31 0,20-36-16,6-56 15,15-31 1,14-19-16,-1-36 16,14-12-16,1-19 15,6 19 1,0 30-16,-20 31 15,-14 55 1,-28 44-16,-35 48 16,-13 44-1,-21 6-15,-7 12 16,0 0-16,-63 110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07:40.608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3621 5405 0,'-42'50'15,"42"-50"-15,0 0 16,0 0 0,0 0-16,0 0 15,0 0 1,0 0-16,0 0 15,0 0 1,0 0-16,0 0 16,0 0-1,0 0-15,0 0 16,0 0-16,0 0 16,0 0-1,132 135-15,-63-135 16,7-13-1,28 13-15,34-12 16,42-12 0,-15 24-16,8-31 15,28 25-15,-22-7 16,15 26 0,0-13-16,-15 0 15,8 18 1,-14-12-16,20 7 15,8-13 1,13 6-16,-7 6 16,1-6-1,20-12-15,7 6 16,21 0-16,-7-12 16,0 6-1,-28 6-15,7 6 16,-28 6-1,-13-6-15,-42 19 16,-27-1 0,-35-11-16,-35 5 15,-7-6 1,-34 1-16,-7-13 16,0 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3T09:50:57.691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1448 9655 4 0,'22'-15'5'0,"-10"20"-4"0,5-10 7 0,-12 5 2 16,1 0 6-16,5 5 4 16,1-5-1-16,-1 10-2 15,0-10-5-15,-5 15 0 16,5-10-7-16,1 5-1 15,-1-5 0-15,6 6 0 16,5-6 11-16,1 5 7 16,11-10-2-16,0 0 0 15,-6 0-7-15,6 0-3 0,6 0-8 16,0-10-3-16,5 5 0 16,-11 5 2-16,-6-11 2 0,6 11 1 15,6-5 0-15,5 5 4 16,0 0 3-16,-5-10-2 15,16 5 0-15,7 5-1 16,-7 0 2-16,1-10-3 16,5 5 1-16,6 5-5 15,-17-10-2-15,6 5 0 16,5 0-1-16,-6 0 0 16,7 0 2-16,5-5-1 15,-6 0 2-15,6 0-2 16,5 0-1-16,-16 0-2 0,-1 0 1 15,1 0 1-15,5 0 0 16,-16 0 2-16,-1-1 1 16,0 1-4-16,6 10-1 15,-6-10-2-15,12 5 3 16,0 5 0-16,5 0 3 16,-6 0-3-16,7-10 0 15,10 5 1-15,-16 5 2 16,-1-10-1-16,7 10-1 15,-12 0 1-15,5 10-1 16,6-10 0-16,6 5 0 16,-5 5 0-16,10-10 0 0,6 0-3 15,1 0 2-15,5 0 1 16,-12 0 2-16,1 0-3 16,5 0-2-16,-5 0 2 15,10 5 2-15,-4 5 0 16,10-10-1-16,1 0-2 15,-1 0 1-15,1 5 1 16,-6 0 2-16,11 1-1 16,-5 4-1-16,16-5-2 15,-5 0 1-15,11 0 1 16,-17 0 0-16,12 0 0 16,-12 0 2-16,12-5-3 15,5 0 0-15,6 0-1 16,-6 0 0-16,-6-5 0 15,-5 0 0-15,0 5 4 0,11-5 1 16,-5 0-4-16,33 0-1 16,-11 0 1-16,-16 0 0 15,-1 0 3-15,-17 5 1 16,17 0-4-16,-5 0 1 16,16-6 0-16,-10 1 0 15,-7 0 0-15,-5-5 0 16,-6 5-3-16,12 5 2 15,5-10 3-15,6 5 3 16,-12-5-4-16,6 5-1 16,-16-10-2-16,5 5 0 15,-1 0 0-15,7 5 0 0,5 0 4 16,-5 0 1-16,-6 0-4 16,-6 0 1-16,-11 5 0 15,0 5 0-15,-1 0 0 16,1 5 2-16,11 0-1 15,1-5-1-15,5-5 1 16,-12 0-1-16,1-5 0 16,-1 0 0-16,6 0 0 15,6 0 0-15,6 0 0 16,-1-5 0-16,1 0 0 16,-12 0 0-16,-5 5 0 15,-1 0 0-15,6 5 0 16,6-5 2-16,6 0-3 15,5 0 0-15,0-1 1 0,-17-4 0 16,1 5 0-16,5 0 0 16,11 0 0-16,6 0 0 15,-6 5 0-15,-6-5 0 16,-5 5 0-16,0 0 0 16,0 0 0-16,5 0 0 15,7 0 0-15,-1-5 0 16,0 0 0-16,-11-5 0 15,-6 5 0-15,0-5 0 16,12 5 0-16,11-10 0 16,-6 5-3-16,0 5 2 15,-5-5 1-15,-12 5 0 16,6-15-3-16,5 5 2 0,12-1 1 16,0 1 2-16,-12 5-1 15,-5 5-1-15,-11 0 3 16,-6 0 0-16,0 0-6 15,5 0-2-15,6 0-3 16,1 0 0-16,-1 0 5 16,0 5 3-16,-11-5-1 15,0 0 0-15,0-5 1 16,5 5 0-16,7-10-3 16,-1 15 2-16,6-10-1 15,-6 10-2-15,-11 10 0 16,0-10 3-16,-6 0 0 15,6 0 1-15,5 0-3 16,6 0 2-16,1 0-1 0,-1 15-2 16,-6-10 3-16,-5 5 0 15,-5-5 3-15,4-5 3 16,7 0-4-16,5 0-1 16,0 0-2-16,6 5-2 15,-5 5 3-15,-13 0 2 16,-4 0-5-16,-7 0-1 15,6 0-1-15,1 0 4 16,5 1 1-16,5-1 1 16,1 5 0-16,-1 5 0 15,-11-5 0-15,1 0 2 16,-7 5-8-16,-5 5-3 16,6 0 2-16,5 1 2 15,6-1 5-15,5-5 2 0,7-5-3 16,-7 0-1-16,1 0 1 15,-6-10 0-15,5 5-6 16,18 5 0-16,-1 0-4 16,6-10 0-16,1 5-27 15,-1-10-28 1,6 0 19-16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08:23.895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4181 4176 0,'103'-6'16,"22"-12"-1,-1-13-15,-41 0 16,-41-12-1,-8 25-15,-34-19 16,-7-19 0,-27 1-16,6-12 15,-13 17-15,6-5 16,-13-6 0,-14 36-16,20-24 15,-13-6 1,13 18-16,-20-6 15,7-13 1,-1 1-16,15 6 16,-21-13-1,0 1-15,-1 12 16,15 0-16,7 18 16,-15-24-1,15 18-15,-15 6 16,1 13-1,0-19-15,-14 18 16,6 7-16,-13-7 16,-20 1-1,6 0-15,7-1 16,0 19 0,7 0-16,14 6 15,-7-6 1,6-6-16,-6 12 15,7 7 1,-28-13-16,7 0 16,7 6-1,-14-6-15,-7 12 16,28-6-16,-21 13 16,8 5-1,-1 13-15,-7-18 16,0 11-1,0-5-15,0 6 16,28-13 0,-7 19-16,0 6 15,20-6-15,-13 6 16,7 24 0,-14-5-16,6 5 15,1 20 1,-35 17-16,-6-18 15,13 0 1,-35 6-16,29 7 16,-1 11-1,21 1-15,21-7 16,13-5-16,14 5 16,1-12-1,13 1-15,7-7 16,21 0-1,-7-6-15,20 18 16,1 6 0,14 1-16,-8 5 15,35-17-15,21 5 16,28 6 0,47-11-16,22-13 15,14-25 1,34-6-16,48-12 15,0 0 1,-6-31-16,6-18 16,-13-25-16,-28-12 15,-35-1 1,1-23-16,-15-13 16,8 0-1,-22-50-15,-26-30 16,6-6-16,0-24 15,6 11 1,-54-18-16,-21-6 16,-21-6-1,-55 0-15,-28-6 16,-41-13 0,-42 19-16,-27 13 15,-29 29 1,-12 26-16,-1 55 15</inkml:trace>
  <inkml:trace contextRef="#ctx0" brushRef="#br0" timeOffset="51675.4217">4167 7280 0,'-173'129'15,"173"-129"-15,0 0 16,0 0-16,-173 25 16,118-13-1,27-12-15,-6-19 16,13-11-1,-7-50-15,-13-19 16,6-24 0,-27-6-16,-14 7 15,-21-1 1,-34 24-16,20-11 16,-20 5-16,14 13 15,-8 6 1,1 0-16,-35 12 15,0 0 1,0 7-16,-14 24 16,28 6-1,-21 18-15,0 19 16,-7 0-16,28 31 16,14 18-1,6 19-15,1 12 16,20 6-1,-20 12-15,-1 25 16,8 0 0,27 12-16,14 13 15,20-7 1,36 19-16,20-6 16,41 5-16,8 1 15,6 0 1,35 18-16,13 13 15,8 5 1,27-5-16,-13-13 16,34-6-1,20-6-15,1-6 16,34-13-16,8-54 16,13-20-1,14-17-15,13-13 16,1-43-1,7-19-15,-22-48 16,1-13 0,-41-62-16,-36-36 15,-33-37 1,-56-61-16,-28-50 16,-27-6-16,-49-18 15,-14-44 1,-20-5-16,-69 42 15,-28 19 1,-84 68-16,-61 61 16,-90 61-1,-118 87-15</inkml:trace>
  <inkml:trace contextRef="#ctx0" brushRef="#br0" timeOffset="81862.8981">20363 15386 0,'-7'-73'16,"7"73"-16,0 0 15,0 0 1,0 0-16,0 0 15,173-50-15,-83 26 16,35 5 0,34 1-16,27-7 15,29-5 1,-1 5-16,21 13 16,21 6-1,34 6-15,14-13 16,49 7-16,13-6 15,14 24 1,42-12-16,20 0 16,42 6-1,0-12-15,28 6 16,-28-12 0,20 24-16,-13-12 15,14 19 1,-8-1-16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10:09.114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3296 5129 0,'-104'67'0,"104"-67"15,0 0 1,0 0-16,0 0 16,-55 222-1,55-149-15,7-5 16,-7-7-1,7-11-15,0-13 16,20-7-16,-6 7 16,0 12-1,13-43-15,1 7 16,0 5 0,-1-6-16,14 1 15,8 5 1,20-18-16,-14 12 15,28-12 1,7 7-16,-1-7 16,1-13-16,14 7 15,6-12 1,29-1-16,26-5 16,-6 5-1,14-36-15,14 18 16,6 13-1,0-7-15,29 6 16,-8-6-16,0 1 16,0 5-1,-6 7-15,-15 12 16,-41-7 0,-21 7-16,21 6 15</inkml:trace>
  <inkml:trace contextRef="#ctx0" brushRef="#br0" timeOffset="69016.2996">19257 8110 0,'0'0'16,"0"0"0,0 0-16,0 0 15,146 110-15,-77-98 16,0-5 0,7 17-16,7-18 15,20 7 1,29 5-16,6-18 15,7 19 1,21-13-16,14 6 16,34-24-16,28 6 15,0-31 1,7 6-16,-7 0 16,-7 19-1,-21-19-15,-82-36 16</inkml:trace>
  <inkml:trace contextRef="#ctx0" brushRef="#br0" timeOffset="77113.6704">26661 6088 0,'-152'-185'15,"152"185"-15,0 0 16,0 0-1,-97-172-15,35 98 16,13 25-16,1 18 16,-21-5-1,7-1-15,-21 6 16,-14 0 0,-7 19-16,-27-6 15,13 11 1,-27 7-16,0 0 15,-21 0 1,0 0-16,-13 0 16,6 19-16,7 5 15,-14-11 1,-7 17-16,-6 1 16,13-12-1,7 17-15,14 7 16,-7-6-16,1 25 15,-1-7 1,14 13-16,-1 5 16,22 26-1,14 11-15,-8 13 16,1 13 0,6-14-16,1 14 15,6 17 1,7 13-16,21 0 15,28 6-15,21-12 16,6 6 0,35 0-16,21 25 15,27 17 1,14-17-16,35 12 16,20 6-1,28-6-15,21 12 16,21-12-16,-8-13 15,22-18 1,20-12-16,14 0 16,6-56-1,-12-18-15,12-30 16,1-32 0,-21-30-16,-13-12 15,-15-62 1,-6-6-16,-15-43 15,-20-25-15,-27-18 16,-1-37 0,-20-37-16,6-37 15,8 7 1,-36-25-16,1-31 16,0-6-1,-21-37-15,-20-12 16,-15-1-16,-27 32 15,-48-7 1,-35 44-16,-42 30 16,-48 25-1,-27 24-15,-1 43 16,-13 25 0,-63 61-16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92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72.63158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12-20T10:15:45.635"/>
    </inkml:context>
    <inkml:brush xml:id="br0">
      <inkml:brushProperty name="width" value="0.05292" units="cm"/>
      <inkml:brushProperty name="height" value="0.05292" units="cm"/>
      <inkml:brushProperty name="color" value="#FF33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9-12-20T10:15:50.387"/>
    </inkml:context>
  </inkml:definitions>
  <inkml:trace contextRef="#ctx0" brushRef="#br0">29177 4270 0,'22'0'218,"0"0"-202,45 0 0,21 22-16,23 0 15,22 22-15,-89-22 16,22-22-16,0 44 15,-21-21-15,-1-23 16,-44 22 31,0 0-16,-155 88 188,0 45-219,89-88 0,0-45 16,43 0-16,1 22 15,22-22-15,22-66 47,133-22-31,-66 44-16,21-23 15,-65 45-15,-23-22 16,44 0-16,-44 22 16,0-22-16,0 0 0,1 22 15,-46-44 48,1 44-63,0-23 15,-66 1-15,-45-22 0,22 22 16,23-22-16,22 22 16,-23 22-16,67 0 15,-67-23-15,67 23 16,-44 0-16,44 0 15,0 0-15,0 0 16,22-22 31,88-44-31,1 44-1,-45-22-15,-22 44 16,-22 22 15,0 0-15,0 0-1,0 0-15,-44 22 16,-1 23-16,-21-23 16,0-22-16,-1 44 0,45-66 15,0 23-15,-22-23 16,0 22-16,22 0 15,-1 0 1,23 22 15,45-44-15,-1 22 0,22 0-16,-44 1 15,-22 21-15,22-44 0,-22 22 16,0 0-1,0 0 1,0 45-16,-22-45 16,0 22-16,-44 22 15,0-66-15,43 22 16,1 1-16,22-1 16,-22 22-16,44-22 31,89 0-16,22 45-15,-45-23 16,23-22-16,-23-22 16,1 0-16,-23 0 15,-44 0 1,0 0-16,-44 0 62,0 0-62,-44 0 16,44 0-16,-23 0 16,23 0-1,-22 0-15,66-22 63,0 22-63,-22-22 15,44 0-15,23-45 16,66 1-16,-23-45 16,45-44-16,-22 0 15,-67 45-15,-22 43 16,-44 23-16,45 44 16,-45-22-16,-23 22 15,1 0 1,0 0-16,0 0 15,0 0-15,-44 0 16,43 0-16,1 0 16,22 22-16,-22-22 15,22 22-15,-22 0 16,22 1 0,0-46 30,0 1-30,-22 22 47,0 0-48,-22 0 1,21 67-1,1-23-15,0 0 16,22-22-16,0 0 16,0 1-1,0-1-15,0 0 16,0 0-16,0 0 16,0 22-1,22-22 1,23 1-1,-45-1-15,66-22 16,-66 22-16,44 22 0,-44-22 16,67 0-16,-67 23 15,66 21-15,-66 0 16,22 1-16,-22-45 16,0 0-16,0 0 15,0 0 1,0 45 31,22-23-47,-22 22 15,0-44-15,0 0 16,0 1-16,0-1 16,0 22-1,0-22-15,0 0 47,-22 0-47,-22 0 16,-23 23-16,1-45 0,-22 22 15,-1 22-15,23-44 16,22 0-16,-23 0 16,1 0-16,22 0 15,21 0 1,1 0-16,-22 0 15,22 0 1,0 0-16,-67-44 16,-88 44-16,89-44 15,-89 44-15,88 0 16,-43 0-16,65 0 16,1 0-16,44 0 15,0 0 1,22-23 46,0 1-46,0 0 0,-22 22-1,0-44 16,22-22-31,-45-1 16,23 23-16,22-22 16,-22-1-1,0 67-15,22-44 0,0-22 16,0 21-16,0-21 16,0 44-16,0-22 15,0-67-15,0 67 16,44-67-16,-22-22 15,23 45-15,-1 21 16,0 1-16,22 44 16,-21-22-16,-23 22 15,22 22-15,-22 0 32,-22 44 30,0-22-46,-44-22 15,44 22 0,-22-22-15,0 22-1,-1 0 376,1 0-391,0 45 16,-22-23-16,22 22 15,-44 45-15,21-22 16,-21 43-16,44-21 16,-22-23-16,-23-21 0,67-1 15,-44 1-15,44-23 16,-44 22-16,22-44 15,22 0-15,-23 45 16,1-45-16,22 0 16,-44 22-16,22-22 15,22 23-15,0-23 16,-22 0-16,22 0 16,0 0-1,-22-22 1,22 22-16,0 0 31,0 23-15,0-23-16,-22-22 15,-1 0 235,23 22-203,-22 0 0,22 0-47,-44 0 0,22-22 31,22 22-31,0 23 16,0-67 218,-22 22-234,0 0 32,0 0-1,22-23-16,22 23 204</inkml:trace>
  <inkml:trace contextRef="#ctx1" brushRef="#br0">29855 7059 0,'-7'18'16,"7"-18"0,0 0-1,0 0-15,0 0 16,0 0-1,0 0-15,0 0 16,0 0-16,0 0 16,0 0-1,0 0-15,0 0 16,0 0 0,-111-160-16,90 142 15,-6-1 1,-8-17-16,-6-1 15,-15 0-15,-6-6 16,-7 6 0,-7 6-16,-7-6 15,0 13 1,7 5-16,-14 1 16,0-19-1,-7 6-15,-6 7 16,-1-13-1,0 6-15,8 13 16,6-13-16,-7 6 16,28 1-1,0 18-15,7-13 16,6-12 0,1 25-16,-7-6 15,6-13 1,1 19-16,7 0 15,-21 0-15,6 0 16,-6 0 0,0-1-16,0 14 15,7-14 1,-7 1-16,0 6 16,-14-6-1,7 6-15,-1 6 16,1 7-1,-7-13-15,-6 6 16,13 0-16,0 6 16,13 0-1,1 7-15,7-7 16,6 7 0,-6 5-16,0-5 15,-7-1 1,-1 1-16,1 5 15,-14 7-15,14 0 16,-14 12 0,-7-19-16,21 13 15,-1-6 1,15 0-16,-7 5 16,13-5-1,15 6-15,-1 0 16,14 18-1,-13-12-15,6 25 16,0-13-16,0 13 16,-6-7-1,13 7-15,0-7 16,0 7 0,14-13-16,-7-6 15,0 1 1,7 11-16,-7-12 15,1-12-15,6 12 16,13 0 0,-13 1-16,7-7 15,0 12 1,0-12-16,7 12 16,0-12-1,0-6-15,13 0 16,-6 12-1,14-12-15,6 18 16,14 1-16,14 5 16,21 13-1,28 6-15,27-6 16,21-1 0,14 1-16,-8-6 15,22 5 1,6-17-16,8-1 15,-15-18-15,1 6 16,-28-12 0,21-7-16,6 7 15,8-13 1,-22-18-16,-6-18 16,0-19-1,-21-18-15,-7-19 16,0 0-16,-6-36 15,6 5 1,-14-5-16,14-13 16,14 0-1,-14 0-15,-20 0 16,-28-19 0,-35 38-16,-21-19 15,-27 6 1,-28 25-16,-13 0 15,-22 6-15,-13 6 16,-21 0 0,-21-6-16,-13-18 15,-21 11 1,-14 13-16,-1 7 16,15 30-1,0 12-15,27 0 16,1 19-16</inkml:trace>
  <inkml:trace contextRef="#ctx1" brushRef="#br0" timeOffset="11712.8823">25735 6444 0,'-21'61'15,"21"-61"1,0 0 0,0 0-16,0 0 15,0 0-15,0 0 16,0 0-1,0 0-15,0 0 16,0 0 0,0 0-16,0 0 15,0 0 1,0 0-16,0 0 16,0 0-16,0 0 15,0 0 1,0 0-16,0 0 15,0 0 1,0 0-16,0 0 16,0 0-1,-152 19-15,131-31 16,-7-7 0,1 1-16,-1 12 15,7-7-15,-6 1 16,6 0-1,-7-1-15,8 1 16,-8-6 0,7 12-16,0-7 15,-6 1 1,6 0-16,-7-1 16,8 7-16,-15-6 15,7 12 1,1-31-16,-8 7 15,1 5 1,-8-12-16,1-5 16,6 11-1,-6 7-15,6-7 16,1 0 0,-1 13-16,7-6 15,-6-1-15,-1 1 16,1-1-1,-1 1-15,-6-1 16,-1 1 0,8-7-16,-15 1 15,1-1 1,-1 7-16,8-7 16,-1 25-16,8-30 15,6 23 1,-6-11-16,-8 0 15,8 5 1,-15 7-16,15-6 16,-1 0-1,1 5-15,-8-5 16,1 12 0,-1-12-16,8 6 15,-1-1 1,-6 1-16,6 0 15,-7 6-15,1-6 16,0-6 0,-1 24-16,7-24 15,-13 12 1,7 0-16,-1-13 16,8 7-16,-15 6 15,1 0 1,-8-6-16,-6 12 15,0 0 1,0-6-16,0 0 16,-7 7-1,13-7-15,8-7 16,-1 14 0,15-1-16,-8-6 15,1-6 1,-1 12-16,1-12 15,6 6-15,1 0 16,6 6 0,-13-12-16,6 6 15,-6 0 1,6 0-16,-6 0 16,-1 6-16,8-6 15,-15 0 1,8 12-16,-15-6 15,15 0 1,-1-6-16,8 13 16,-1-7-1,-6 6-15,-1-6 16,1-6 0,13 6-16,-13 7 15,-1-7-15,1 6 16,-1 7-1,1-1-15,-8-18 16,8 18 0,0-11-16,6 5 15,-7 6 1,1-12-16,0 1 16,-1 5-1,8 6-15,-1 1 16,-7-13-16,8 18 15,-8-5 1,8-1-16,-8 7 16,-6-19-1,7 13-15,-1 11 16,1-5 0,13-13-16,-14 7 15,15-1-15,-8 19 16,8-25-1,-1 13-15,-7 5 16,-6 1 0,-1-6-16,-6 6 15,0-1 1,13-11-16,-6 18 16,-1-19-16,8 7 15,-8 5 1,1 1-16,-1-13 15,8 7 1,-8 6-16,1-7 16,-1 13-1,1-18-15,6 11 16,-6 7 0,-1 6-16,8-6 15,-8 0-15,8 0 16,-8 0-1,14 6-15,1-6 16,-8 0 0,-6-1-16,13-5 15,-6 12 1,-1 6-16,0-24 16,8 18-1,6-25-15,7 7 16,-7-7-16,15-5 15,-8 5 1,7 7-16,0-13 16,7 0-1,-7 7-15,7-7 16,0 19 0,-7-25-16,0 6 15,-7 7-15,7-13 16,0 12-1,1-18-15,-1 0 16,0 0 0,7 6-16,0-6 15,0 0 1,20 0-16,-20 0 16</inkml:trace>
  <inkml:trace contextRef="#ctx1" brushRef="#br0" timeOffset="18008.4114">19257 5645 0,'63'6'0,"-63"-6"15,0 0 1,0 0-16,0 0 15,0 0 1,0 0-16,0 0 16,0 0-1,0 0-15,-118 178 16,118-165-16,-7 5 16,0-18-1,-7 25-15,1-7 16,-1 1-1,7 5-15,-7 25 16,0-12 0,7 25-16,-7 11 15,14 20 1,0-1-16,-13-12 16,13 12-16,0-24 15,0 11 1,0 1-16,0 0 15,13-12 1,-13-1-16,14 7 16,-7-6-1,14-7-15,0-5 16,-1-13-16,1 6 16,0-19-1,0-5-15,-8-7 16,1 1-1,-14-7-15,0-6 16,0-6 0,0 0-16,0 0 15,0 0 1,0 0-16,0 0 16,0 0-16,0 0 15,0 0 1,0 0-16,7 0 15,21 0 1,13-67-16,22 48 16,13-5-1,7 11-15,-1-5 16,15 0-16,0-1 16,-7-5-1,21-1-15,-8 0 16,1 7-1,-7 6-15,-1-1 16,8 1 0,-14-6-16,-21 5 15,-7 1-15,-20 6 16,-15-6 0,-13 12-16,-7 0 15,-7-7 1,0 7-16,-69-55 15</inkml:trace>
  <inkml:trace contextRef="#ctx1" brushRef="#br0" timeOffset="41532.2423">20370 8515 0,'0'0'16,"0"0"-16,0 0 16,0 0-1,0 0-15,0 0 16,0 0-1,0 0-15,159 86 16,-83-55 0,0-19-16,7 13 15,14-1 1,14 13-16,13-12 16,14 12-16,-6-37 15,6 18 1,-7 1-16,-6-1 15,-8-12 1,-6 7-16,-1-1 16,1 0-1,-14-6-15,0 7 16,-1-13 0,1 0-16,0 0 15,-7-7-15,0 1 16,0 0-1,6-6-15,15-7 16,-7 7 0,-1-6-16,-6-1 15,-7 1 1,-7 5-16,-7-5 16,-7 0-16,-7 5 15,-6 1 1,-1-6-16,0 18 15,14-13 1,7 7-16,14 0 16,7 0-1,0 0-15,7 0 16,-15 18-16,-6-12 16,-14 6-1,-6 0-15,-22 0 16,-6 7-1,-28-13-15,-7 0 16,0-13 0</inkml:trace>
  <inkml:trace contextRef="#ctx1" brushRef="#br0" timeOffset="42583.7526">24400 8319 0,'0'0'15,"0"0"-15,0 0 16,0 0 0,0 0-16,0 0 15,0 0 1,0 0-16,0 0 16,0 0-16,0 0 15,0 0 1,0 0-16,146 159 15,-119-140 1,1-1-16,6-5 16,-13 5-1,7 7-15,-1-7 16,1 0-16,0 7 16,-1 6-1,15-1-15,-14 1 16,6 0-1,-13-13-15,-7 1 16,-14-1 0,0 1-16,0-13 15,0 6 1,0-6-16,-63 7 16,36 17-16,-8-5 15,1-1 1,-1 7-16,7 0 15,1 0 1,-1-25-16,14 24 16,-6-30-1,6 7-15,7 11 16,0-6 0,-7-12-16,0 19 15,-6-1-15,-1-5 16,7-7-1,0 12-15,7-12 16,-7-6 0,14 0-16,0 6 15,0-6 1,0 0-16,0 0 16</inkml:trace>
  <inkml:trace contextRef="#ctx1" brushRef="#br0" timeOffset="54282.3728">29772 8675 0,'34'-25'16,"-34"25"-16,0 0 16,0 0-1,0 0-15,0 0 16,0 0 0,0 0-16,0 0 15,0 0 1,0 0-16,0 0 15,0 0 1,118 166-16,-118-135 16,0 0-16,-14-13 15,7 19 1,0-6-16,0-7 16,0 7-1,0-12-15,7-1 16,-7 19-1,7-19-15,-7 1 16,14 12 0,-7-1-16,7 1 15,0-6-15,-7 11 16,7-17 0,-7 18-16,0-13 15,7 7 1,-7 18-16,7-6 15,-14 0 1,7 13-16,-7-7 16,7 18-16,-7 7 15,0 0 1,7 0-16,-7-1 16,-6 7-1,13 12-15,-14-12 16,7-6-1,-7 0-15,0-7 16,0 7 0,7-6-16,-6 6 15,-1-1-15,0-5 16,0 18 0,0-12-16,0 6 15,-6-7 1,-1-5-16,14 0 15,-14-13 1,1 6-16,-8 1 16,0-7-16,1 13 15,-1-13 1,7 7-16,1-13 16,-8 12-1,0 13-15,1-19 16,-8 7-1,7-1-15,8-12 16,-8 13 0,0-1-16,-6-18 15,6 0-15,0-6 16,-6 6 0,-1-6-16,-6 0 15,13 6 1,-13 6-16,-1-12 15,-6 18 1,-1 1-16,1-1 16,0-6-16,-1 6 15,1-12 1,0 7-16,-8-1 16,8 0-1,-1 0-15,8-24 16,-7 12-1,6-7-15,-6 1 16,-1-13 0,8 7-16,-14 0 15,6 11-15,1-11 16,-14 6 0,-1 0-16,-6-1 15,0-5 1,0-7-16,-7 1 15,-7-1 1,-7 7-16,0 18 16,0-19-16,-6 7 15,-1 12 1,-21-6-16,8 0 16,-1 6-1,0-6-15,8 0 16,-8 6-1,-6-13-15,6 1 16,7 0-16,-6-7 16,6 7-1,-7 0-15,8-13 16,6 19 0,7-18-16,7-7 15,0 6 1,-7-11-16,1 5 15,-1 6 1,0-5-16,-7-1 16,7 0-1,-14 0-15,1 1 16,6-7-16,-7 12 16,8-18-1,6 6-15,-7 7 16,7-13-1,0-13-15,14 13 16,0-6-16,-7 6 16,0-12-1,-14 6-15,8 0 16,-1 0 0,0-1-16,7-5 15,0 12 1,0-6-16,7 0 15,0 0 1,14 6-16,-7 0 16,-8 0-16,8 0 15,0 0 1,7 0-16,7 0 16,-1 6-1,1-12-15,0 6 16,6 6-1,-6-6-15,7-6 16,-1 6 0,1-6-16,0 6 15,-1 0-15,1 0 16,-1-7 0,-6 1-16,0 6 15,-1 0 1,1-6-16,0 6 15,6-6 1,1 0-16,0-6 16,-1-1-1,1 7-15,6 0 16,1 0-16,0 6 16,-8-6-1,1-1-15,-1 1 16,1 6-1,0-6-15,-1 6 16,1 0 0,-1 0-16,8-18 15,-1 18-15,15 0 16,-8 0 0,8 0-16,6-13 15,-7 7 1,7-6-16,1 12 15,-1-18 1,-7 11-16,1-5 16,-8 12-16,1-12 15,13 0 1,-14-1-16,8 13 16,-1-6-1,0 12-15,1-12 16,-1 0-1,7 6-15,1-12 16,-8 6 0,0-7-16,1 1 15,-1 6-15,0-13 16,1 13 0,-1-12-16,7 6 15,0 5 1,1-11-16,6 18 15,-7-19 1,0 1-16,8 6 16,-8 6-1,7-13-15,-7 1 16,1-1-16,-8 7 16,7-13-1,-6 19-15,6 0 16,-7-12-1,1 5-15,6-11 16,-21 12 0,22-7-16,-1 1 15,-7 5-15,1-11 16,-1-7 0,-7-12-16,1 6 15,-15-6 1,1 6-16,-21-37 15,-28-24 1,14-6-16,-7-1 16,7 1-1,-7-7-15,14-6 16,-20 1-16,13 5 16,7 13-1,13 12-15,1-1 16,14 14-1,13 17-15,-6-5 16,13 0 0,7 11-16,1-5 15,6-6-15,14-13 16,-7-31 0,0-18-16,7 0 15,7 1 1,0 11-16,0-6 15,7-6 1,-1 0-16,1 0 16,0 25-1,-14 24-15,7 13 16,0 30-16,-7 13 16,0 18-1,0 0-15,0 0 16,0 80-1,0-50-15,0 7 16,-7 0 0,7-12-16,0 24 15,-7-6-15,0 6 16,-7 0 0,-6 19-16,6-13 15,0 13 1,-7 18-16,7-12 15,7 12 1,0-19-16,1-5 16,-1-7-1,0 0-15,7-6 16,-7 7-16,-7-7 16,0 6-1,7-6-15,0 1 16,0-20-1,1-11-15,6-1 16,0-18 0,-7 6-16,0-6 15,0 0-15,7 0 16,0 0 0,-7 0-16,7 0 15,-7 0 1,7 13-16,0-13 15,0 0 1,0 0-16,7 0 16,-7 0-16,7 0 15,0 0 1,-7 0-16,0 0 16,0 0-1,0 0-15,0 0 16,55-185-1,-48 161-15,0 5 16,-7-18 0,14 0-16,-1 13 15,8-1-15,0 7 16,0-7 0,6 13-16,8-6 15,13-7 1,63 0-16,20-12 15,14 7 1,14 17-16,-7 7 16,-20 19-1,6 11-15,-13 25 16,-8 7-16,1 30 16,-8 18-1,-6 7-15,-14-7 16,-28-5-1,-21-7-15,-13-18 16,-14-25 0</inkml:trace>
  <inkml:trace contextRef="#ctx1" brushRef="#br0" timeOffset="55252.918">24850 15866 0,'20'117'15,"-20"-117"1,0 0-16,0 209 15,7-13 1,0-11-16,7 11 16,-7-24-16,0-6 15,-14-6 1,14-12-16,-7-19 16,14-37-1,0-37-15,34-55 16,28-92-1</inkml:trace>
  <inkml:trace contextRef="#ctx1" brushRef="#br0" timeOffset="56154.8986">25790 15091 0,'0'0'0,"0"0"16,0 0-16,0 0 16,0 0-1,0 0-15,138 31 16,-55-31-1,35 0-15,6 0 16,35-18-16,21-1 16,20 1-1,-20 12-15,-28 0 16,-28 6 0,-27 6-16,-35 6 15,-20 19 1,-21 6-16,-28 6 15,-7 18 1,-21 44-16,-13 24 16,0 30-16,6 1 15,1-12 1,-1-19-16,21-12 16,1-1-1,6-11-15,14-13 16,-7 0-1,0-12-15,0-12 16,7 12 0,0 12-16,14-19 15,-14-11-15,7-19 16,0-6 0,0-25-16,-7 7 15,7-19 1,-7 0-16,0 0 15,7 0 1,-28-123-16</inkml:trace>
  <inkml:trace contextRef="#ctx1" brushRef="#br0" timeOffset="56634.05">26495 16062 0,'0'0'0,"0"0"16,0 0-16,0 0 15,0 0 1,0 0-16,0 0 16,0 0-1,0 0-15,0 0 16,200 80-1,-82-80-15,34 0 16,35 0 0,20-12-16,21 6 15,21-13-15,14-17 16,-14 5 0,-14 12-16,-42 1 15,-41 0 1,-55 11-16,-49 20 15</inkml:trace>
  <inkml:trace contextRef="#ctx1" brushRef="#br0" timeOffset="69829.3016">12787 15466 0,'118'-43'16,"-118"43"-16,0 0 15,0 0 1,0 0-16,0 0 15,0 0 1,0 0-16,0 0 16,0 0-1,0 0-15,0 0 16,0 0 0,0 0-16,0 0 15,0 0-15,96 191 16,-54-154-1,13-13-15,0 19 16,1-6 0,20 6-16,0 0 15,-7-6 1,21 6-16,0-6 16,0-19-16,-1 7 15,1 0 1,-7-13-16,0 12 15,-7-5 1,-14 5-16,15-5 16,-8-13-1,7 25-15,0-25 16,14 12 0,6 1-16,1-19 15,14 6-15,-8-12 16,-13 0-1,0-7-15,0 7 16,28-12 0,-8 5-16,8-5 15,13 12 1,-13-13-16,-1 1 16,-20 0-1,0-1-15,-8-5 16,8 5-16,-7 1 15,-7-19 1,7 18-16,0-17 16,-7-1-1,-7-6-15,-21 6 16,7-6 0,-13-13-16,-1-5 15,0-25-15,1 0 16,-8 6-1,8-6-15,-15-6 16,-13 12 0,-14 12-16,-21-6 15,0 19 1,-6 0-16,-8-13 16,0-6-1,-6 7-15,-15-1 16,8-12-16,-8 19 15,8 6 1,-7 5-16,-15-5 16,8 12-1,-14 0-15,0 12 16,-14-6 0,-14 19-16,-7 0 15,-6-1-15,-8-12 16,8 19-1,-1 12-15,-6-6 16,-8-6 0,-13 12-16,13 0 15,1 6 1,0-6-16,13 0 16,7 6-1,7 0-15,15 6 16,-29 1-16,0-1 15,8 6 1,-1 1-16,7-13 16,14 6-1,7 7-15,21-1 16,0 1 0,6 5-16,-6-11 15,0-1-15,6 0 16,-13-6-1,7 7-15,-8-13 16,1 18 0,7-6-16,0-6 15,6 7 1,8 11-16,6-5 16,1-1-1,13 7-15,0-7 16,0 7-16,8-1 15,-1 7 1,0 0-16,7-7 16,-7 26-1,7-26-15,0 13 16,14-6 0,-14-7-16,7-5 15,-7 12-15,7 5 16,-6-5-1,-1 0-15,7 6 16,-7-13 0,0 19-16,7-12 15,0-6 1,0-1-16,-7-5 16,7 5-1,-21-5-15,14-1 16,0-12-1,14 13-15,0-7 16,0 6-16,14-5 16,6 36-1,-27-49-15,0 0 16,0 0-16</inkml:trace>
  <inkml:trace contextRef="#ctx1" brushRef="#br0" timeOffset="72510.9734">15587 16861 0,'145'93'16,"-145"-93"0,0 0-1,0 0-15,0 0 16,0 0-16,0 0 16,97 172-1,-63-148-15,35-11 16,7 5-1,14-12-15,21 6 16,13-12 0,8 7-16,-1-1 15,14 12 1,-7 1-16,-6 17 16,-15-23-1,-6-7-15,-21 0 16,-7-24-16,-7-38 15</inkml:trace>
  <inkml:trace contextRef="#ctx1" brushRef="#br0" timeOffset="73128.7027">17025 16560 0,'0'0'0,"0"0"16,0 0-16,0 0 15,0 0-15,0 0 16,-42 228 0,21-136-16,-34 37 15,7 25 1,-1-19-16,-6 12 15,14-18 1,20-12-16,7-19 16,14 13-1,7-25-15,7-6 16,6 0 0,1 24-16,7 7 15,6-6-15,8-19 16,-28-74-1</inkml:trace>
  <inkml:trace contextRef="#ctx1" brushRef="#br0" timeOffset="74179.2136">21075 15024 0,'0'0'0,"0"0"15,0 0-15,0 0 16,0 0-1,0 0-15,-103 239 16,68-91 0,-27 36-16,-7 7 15,-21 12 1,0 18-16,7-6 16,7-6-1,-7-18-15,14-13 16,14-31-16,20-5 15,35-7 1,14-18-16,48-19 16,28-18-1,48-25-15,28-12 16,35-31 0,13-24-16,7-12 15,-7-13-15,-27-12 16,-28-1-1,-34 7-15,-49 6 16,-35 7 0,-34-1-16,-35 6 15</inkml:trace>
  <inkml:trace contextRef="#ctx1" brushRef="#br0" timeOffset="74717.247">21663 16284 0,'0'0'0,"0"0"15,0 0 1,0 0-16,0 0 16,-83 252-1,62-136-15,1 7 16,-22 6 0,-6 25-16,-8 12 15,-6 0-15,0-12 16,7-25-1,20-13-15,7-23 16,15-20 0,13-17-16,13-7 15,1 0 1,0 25-16,-7 18 0,-7-24 31</inkml:trace>
  <inkml:trace contextRef="#ctx1" brushRef="#br0" timeOffset="75321.3161">22582 16069 0,'0'0'0,"0"0"15,0 0-15,0 0 16,0 0 0,0 0-16,104 221 15,-42-104 1,14 6-16,7 18 16,21-12-1,0 6-15,13 0 16,-6 1-16,-1-20 15,1-23 1,-28-14-16,-21-29 16,-13-14-1,-1-29-15,-34-7 16</inkml:trace>
  <inkml:trace contextRef="#ctx1" brushRef="#br0" timeOffset="75792.7574">23675 16087 0,'0'0'0,"0"0"16,0 0-1,0 0-15,0 0 16,-173 203 0,111-86-16,-21 12 15,-14 24 1,-14 1-16,8 0 0,-1-7 16,21-30-1,14-6 1,13-13-16,29-24 15,6 6 1,-13 18-16,-22-6 16</inkml:trace>
  <inkml:trace contextRef="#ctx1" brushRef="#br0" timeOffset="85886.863">15020 9972 0,'0'0'0,"0"0"15,0 0-15,0 0 16,0 0 0,55 172-16,-41-123 15,-7 6 1,7 1-16,-7-13 16,-7 12-1,14 0-15,-8-6 16,-12 13-1,6 6-15,-7-7 16,14 0 0,-14 13-16,14-31 15,-14 13-15,7-1 16,-14-12 0,7-6-16,7-6 15,-14-31 1,7 6-16,-7-6 15,0 0-15,-6 0 16,-8 0 0,14 12-16,-13-12 15,-8 6 1,-13-6-16,-1 12 16,1-12-1,-14-12-15,-1 24 16,-6-12-1,-14 0-15,-7 7 16,8-7-16,-8 0 16,-7 0-1,0 6-15,-7-12 16,-13 6 0,13 0-16,-6-7 15,-8 14 1,8-7-16,6 0 15,0-7-15,7 7 16,1 0 0,6 0-16,-7 0 15,7 0 1,-14 7-16,15-7 16,-8 0-1,7-7-15,0 7 16,7 0-1,7 0-15,21 7 16,-8-7-16,8-7 16,0 14-1,-14-14-15,13 7 16,-13 7 0,0-7-16,0 6 15,-7-19 1,-7 13-16,7 0 15,0 0 1,0 0-16,0 7 16,7-14-16,7 7 15,6 0 1,22 0-16,6 0 16,14 7-1,14 5-15,0-6 16,0 19-1,0 5-15</inkml:trace>
  <inkml:trace contextRef="#ctx1" brushRef="#br0" timeOffset="87376.2616">11674 10359 0,'83'-37'16,"-83"37"-1,0 0-15,0 0 16,0 0-16,0 0 15,0 0 1,0 0-16,0 0 16,0 0-1,0 0-15,0 0 16,0 0 0,0 0-16,0 0 15,0 0 1,-159 55-16,118-24 15,6 0 1,-13 0-16,-8-1 16,-6 7-16,0 12 15,0 13 1,6 5-16,-13-5 16,0 12-1,7-7-15,0 7 16,-21-6-1,21-7-15,-1-12 16,15-6-16,0-6 16,20 0-1,14-19-15,7 1 16,7-1 0,0-12-16,21 13 15,-7-1 1,7-5-16,6-7 15,15 12 1,-1-12-16,21 13 16,35 12-16,28 12 15,27 6 1,-14 6-16,7-18 16,0 24-1,-13-5-15,-8 17 16,-20-23-1</inkml:trace>
  <inkml:trace contextRef="#ctx1" brushRef="#br0" timeOffset="96305.861">3863 11146 0,'55'49'15,"-55"-49"-15,0 0 16,0 0 0,0 0-16,0 0 15,-97 197 1,70-148-16,-1 18 16,7 13-1,1 0-15,6 12 16,7 7-16,7 5 15,0 1 1,0-7-16,7-6 16,7 13-1,-1-1-15,1 7 16,0 5 0,0 7-16,-14 0 15,-14 0-15,7-18 16,-7-7-1,-6 19-15,-1-19 16,0 13 0,0-13-16,8 0 15,-1-12 1,0-18-16,7-6 16,0-7-1,7-12-15,7-6 16,-7-7-16,0 7 15,14-12 1,-21 6-16,14-7 16,0 1-1,0-1-15,6 7 16,-13 6 0,0 0-16,0 6 15,0 6-15,0 0 16,0 7-1,0-13-15,0-13 16,7-11 0,-7-7-16,0-6 15,0-6 1,0 0-16,-7 0 16,7 0-1,7 0-15,-14-92 16,7 67-16,-13-30 15,6 6 1,7-6-16,0-1 16,-7-11-1,7-1-15,-7 7 16,7-1 0,-14 7-16,21 0 15,-14 5 1,0-5-16,7 6 15,-14-19-15,0 13 16,14-13 0,-6 1-16,-1-7 15,7 6 1,-7-5-16,7-1 16,0 19-16,0-1 15,7 19 1,6-6-16,-13-6 15,7 6 1,-7-12-16,7 0 16,-14-7-1,7-12-15,0-18 16,-7 0 0,7 0-16,0 6 15,0 12 1,7-12-16,0 6 15,-7 6-15,7-6 16,-7-12 0,7-6-16,0-25 15,-14 12 1,7-5-16,0 17 16,0 25-1,0 13-15,-7 12 16,0 30-16,7 19 15,-7 0 1,7 0-16,0 0 16,0 105-1,-7-68-15,14 12 16,0 12 0,0 19-16,7-6 15,-14 18 1,21 13-16,-7 24 15,-1 6-15,-6 6 16,14 13 0,-7 24-16,7 7 15,-14 11 1,-1-17-16,1-14 16,0 14-16,-7 5 15,7 7 1,-14-1-16,0-18 15,7 13 1,-7 5-16,1 1 16,6-1-1,0-18-15,-14-24 16,14-1 0,0-24-16,7-18 15,-7-19-15,0-19 16,7-11-1,-7-38-15,0 1 16,6-19 0,-6 0-16,0 0 15,-6-99 1,6 50-16,-7 0 16,0-13-1,0-11-15,-7-38 16,0-18-16,7-6 15,-13-19 1,6-18-16,-7-25 16,14-18-1,0 12-15,7 7 16,-7 17 0,7-5-16,0 6 15,0 12 1,0 0-16,7 25 15,0 18-15,-7 0 16,0-19 0,0-11-16,7-1 15,0 13 1,0 24-16,0 25 16,0 6-1,-14 30-15,7 20 16,0 17-16,0 1 15,0 12 1,0 6-16,14 0 16,-14 0-1,6 0-15,-6 0 16,0 0 0,7 98-16,-14-67 15,7 6 1,0 12-16,0 6 15,0 19-15,7 12 16,0 24 0,-7 32-16,0 30 15,0 37 1,-14-6-16,-13 42 16,6 32-1,0 0-15,-6-32 16,-1 20-16,0-19 15,8-25 1,-1-25-16,7-17 16,14-44-1,-14-12-15,14-19 16,-7-5 0,14-26-16,0-17 15,-14-19-15,14-25 16,-7-12-1,14 0-15,0 0 16,-14-117 0,7 56-16,-21-68 15</inkml:trace>
  <inkml:trace contextRef="#ctx1" brushRef="#br0" timeOffset="97665.6167">2950 15110 0,'0'0'16,"0"0"-1,0 0-15,0 0 16,0 0-16,0 0 16,0 0-1,187 80-15,-83-80 16,34-13-1,0-5-15,7-19 16,21 19 0,-14-25-16,0 6 15,-27 6 1,-8 0-16,1 13 16,-8-1-1,22 7-15,6-6 16,7 5-16,-41-5 15,-28 0 1,-35 30-16,-20-12 16,-21 0-1,0 6-15,-110 6 16,47-6 0,-6 13-16,-21-7 15,7-12-15,14 12 16,-7-5-1,14-1-15,14 6 16,6-6 0,8 13-16,-8-13 15,8 6 1,-1 13-16,-6 5 16,-1-11-1,-27 18-15,14-19 16,-1 1-16,15-1 15,-8-12 1,1 6-16,14-5 16,-1 5-1,0 6-15,1 1 16,-1-7 0,-27 0-16,7-6 15,-1 7 1,-6 5-16,0-12 15,-7 7-15,14-1 16,13-6 0,1-6-16,-8 19 15,28-19 1,1 6-16,6 6 16,0-6-1,7 13-15,7-7 16,0-6-16,-7 6 15,7-12 1,0 0-16,0-12 16</inkml:trace>
  <inkml:trace contextRef="#ctx1" brushRef="#br0" timeOffset="99346.2899">2909 11613 0,'0'0'16,"0"0"-1,0 0-15,0 0 16,0 0-16,0 0 16,0 0-1,0 0-15,0 0 16,0 0-1,0 0-15,0 0 16,0 0 0,0 0-16,0 0 15,0 0 1,0 0-16,0 0 16,0 0-16,207-43 15,-124 6 1,7 12-16,0 13 15,21-13 1,6 13-16,-6 6 16,6 0-1,-34 0-15,-14 6 16,-7 12 0,-27 0-16,-21-6 15,7 7 1,-15 5-16,8-12 15,7-6-15,0-6 16,0 6 0,13-6-16,-13-6 15,13 6 1,-20 6-16,-7 0 16,7-13-1,-7 13-15,-7 0 16,7 0-16,-7-6 15,0 0 1,0 12-16,0-12 16,0 6-1,0 0-15,0 12 16,-83-6 0,48 1-16,8-1 15,-15 0 1,-6 0-16,6 0 15,-27 6-15,0-5 16,-7-7 0,-21-7-16,14 1 15,7 0 1,14 12-16,-14-12 16,14 12-1,20 7-15,1-13 16,-8 0-16,15 6 15,-1 0 1,1 12-16,6-12 16,0 7-1,1-13-15,-8 6 16,8 6 0,13-12-16,7 0 15,0 6-15,7 7 16,0-13-1,0 0-15,0 0 16,0 0 0,0 0-16,0 0 15,0 0 1,97 0-16,-77 0 16,1-13-1,7 7-15,20 6 16,14-12-16,42 12 15,14-6 1,20 6-16,21-13 16,-21 7-1,21 6-15,-28 0 16,-13-12 0,-28 24-16,-14-12 15,-14 19-15,-27-13 16,-15 6-1,-13-12-15,-7 0 16,0 6 0,0 7-16,0-13 15,-69 0 1,48 0-16,-6 0 16,-8 18-1</inkml:trace>
  <inkml:trace contextRef="#ctx1" brushRef="#br0" timeOffset="123562.6779">10720 7231 0,'35'55'15,"-35"-55"-15,0 0 16,0 0-1,0 0-15,138-6 16,-103-6-16,-8 5 16,1-5-1,-14-12-15,6-1 16,-6-6 0,0-12-16,-14 6 15,0-12 1,-14-6-16,-6-7 15,-8 19 1,-14-12-16,-6 24 16,-7-24-16,-14 12 15,-7-6 1,-7 0-16,0-7 16,14 19-1,-1-12-15,-6-6 16,-7-6-1,-6 18-15,-15-7 16,0 7-16,-27-12 16,20 24-1,-27-6-15,27 7 16,-20-26 0,20 19-16,-27-12 15,-14-6 1,0 6-16,7-6 15,0 5-15,0 13 16,-8 1 0,-6 11-16,-6 0 15,12 7 1,22 0-16,7 5 16,13 7-1,7 6-15,-20 0 16,34 0-1,-21 0-15,22 0 16,6 6-16,0 13 16,14-7-1,6 6-15,1-18 16,-7 19 0,14-1-16,-1 13 15,-6-13 1,0 1-16,7-7 15,6 13 1,8 6-16,-8 5 16,15 1-16,13-18 15,-13 24 1,13-6-16,-7-7 16,7 13-1,1-6-15,-8 0 16,-6-6-1,6 0-15,7 12 16,0 0-16,1 6 16,-1 6-1,0-6-15,7 0 16,-6 1 0,-8-7-16,-7 6 15,1 0 1,-8-12-16,8 6 15,-8 6 1,15 0-16,-8-12 16,-13 18-16,6-24 15,15 24 1,-15-5-16,21 11 16,1 1-1,-15-19-15,0 6 16,15-12-1,-1-1-15,7 7 16,0 0-16,1-6 16,-1 0-1,0-6-15,7-13 16,7 13 0,0-12-16,0 11 15,7-11 1,0-7-16,7 19 15,-1-7 1,1-5-16,7 12 16,-7-7-16,0-5 15,-1-1 1,8 7-16,-7-7 16,7 7-1,0-7-15,-8 0 16,8-5-1,7 17-15,-1 1 16,1 0-16,7-6 16,-1 5-1,-6-5-15,6 12 16,-6-13 0,0 1-16,6 12 15,8-19 1,-8 7-16,8-1 15,-1 7 1,1-6-16,-8-1 16,1 1-16,-7 6 15,6-7 1,-13-5-16,6-1 16,1 13-1,0-19-15,6 7 16,-6-1-1,20 19-15,15-19 16,-1 7-16,21 6 16,34-1-1,15 13-15,20 0 16,14-18 0,-7 6-16,20-1 15,22 1 1,6-12-16,-6-19 15,6-7-15,0-5 16,-6-12 0,-15-7-16,-20-6 15,-7-6 1,-7 6-16,7 0 16,-13 0-1,-8 7-15,-14-20 16,8 14-1,-15-20-15,8 7 16,-8-12 0,1-1-16,-22-24 15,8 0-15,-14-25 16,-35 1 0,-6 11-16,-8-5 15,-6 6 1,-15-1-16,1 1 15,7 6 1,-21-13-16,-14 13 16,0-6-16,-28 6 15,1-13 1,-8-6-16,1 19 16,-1 0-1,1 6-15,-8 0 16,1 6-1,-7-18-15,6 12 16,8-6-16,-28 12 16,-14 0-1,-48-25-15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21:15.053"/>
    </inkml:context>
    <inkml:brush xml:id="br0">
      <inkml:brushProperty name="width" value="0.05292" units="cm"/>
      <inkml:brushProperty name="height" value="0.05292" units="cm"/>
      <inkml:brushProperty name="color" value="#FF3300"/>
    </inkml:brush>
    <inkml:context xml:id="ctx1">
      <inkml:inkSource xml:id="inkSrc2">
        <inkml:traceFormat>
          <inkml:channel name="X" type="integer" max="492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72.63158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1" timeString="2019-12-20T10:23:29.155"/>
    </inkml:context>
  </inkml:definitions>
  <inkml:trace contextRef="#ctx0" brushRef="#br0">18753 4121 0,'-83'12'15,"83"-12"1,0 0-16,0 0 16,0 0-1,0 0-15,0 0 16,76 166-1,-14-154-15,7 1 16,56-7 0,34 6-16,27-12 15,22-24-15,27-1 16,20-6 0,43-6-16,6-18 15,0 0 1,7-7-16,-21 7 15,-27 12 1,-35-19-16,-48 32 16,-35 11-1,-48 7-15,-35 6 16,-14 12-16,-34-6 16,-14 12-1,0-12-15,0 19 16,0-13-1,0 0-15,-83 0 16,49 6-16,20-12 16</inkml:trace>
  <inkml:trace contextRef="#ctx0" brushRef="#br0" timeOffset="1160.2926">18704 3660 0,'0'0'0,"0"0"0,0 0 16,0 0-1,0 0-15,0 0 16,0 0 0,0 0-16,0 0 15,0 0 1,0 0-16,0 0 15,0 0 1,0 0-16,0 0 16,0 0-16,0 0 15,-159 141 1,111-116-16,-7-1 16,-1 7-1,8-6-15,7 5 16,-8-5-1,1 6-15,13 6 16,-6-7 0,6 13-16,14-18 15,8 18-15,-8-18 16,7-1 0,7 13-16,-7 0 15,14-12 1,-7 5-16,0 7 15,-13-6 1,6 18-16,0 6 16,-7-18-16,14 6 15,0-12 1,-6 6-16,20-19 16,-7 13-1,0-13-15,6 13 16,-6 6-1,7-19-15,7 1 16,-7-1 0,14-5-16,7-7 15,20 6-15,14-6 16,21 7 0,42 5-16,27-6 15,27 1 1,36-7-16,13 0 15,14 12 1,0-5-16,-14-7 16,-42-6-16,-20 0 15,-27 0 1,-8 12-16</inkml:trace>
  <inkml:trace contextRef="#ctx1" brushRef="#br0">2035 9580 0,'22'0'344,"22"0"-329,23 0-15,-45 0 16,22 0-16,23 0 16,-23 0-16,22 0 15,-22 0-15,89 0 16,-89 0 0,-22 0-16,1 0 31,-1 0 16,66 0 0,1-22-47,-23 22 0,-44 0 15,22 0-15,23-45 16,-1 23-16,-22 22 15,23 0-15,-45 0 16,0 0-16,0 0 16,22 0-1,-22 0 220,1 0-188,-1 0 15,88 0-46,-88 0-16,1 0 15,21 0-15,22 0 16,-22 0-16,-21 0 16,21 0-16,-22 0 15,0 0-15,22 0 16,-22 0 93,23 0-93,21 0-16,-44 0 0,22 44 15,1-44-15,-23 0 16,22 0-16,22 0 16,-21 0-1,-45 23 48,66-23 31,-22 0-94,-22 0 15,22 0-15,-21 0 16,21 0-16,-22 0 15,44 0-15,-21 0 16,21 0-16,-44 0 0,0 0 16,22 0-16,1 0 15,-23 0 95,66 0-63,45 0-47,-45 0 15,-43 0-15,21 0 16,0 0-16,-21 0 15,21 0-15,-44 0 16,22 0-16,-21 22 16,-1-22-16,22 0 0,-22 0 15,0 0-15,22 0 110,23 0-110,-45 0 15,0 0-15,44 0 16,-21 0-16,21 22 16,-44-22-16,0 0 15,45 0-15,-45 0 16,0 0-16,0 0 15,0 0 17,44 0 30,67 0-46,-89 0-16,23 0 15,-23 0-15,22 0 16,23 0-16,-67 0 16,44 0-16,-21 0 0,-23 0 15,0 0-15,44 0 16,-44 0 0,0 0-1,0 0 1,1 0-1,21 0 1,-22 0-16,0 0 16,0 0-16,0 0 15,0 0-15,45 0 16,-45 22-16,22-22 0,-22 0 16,45 0-16,-23 44 15,66-44-15,-21 0 16,-23 22-16,-21-22 15,21 0-15,-22 0 16,0 0-16,1 0 16,-23 22-16,0-22 15,0 0-15,22 0 16,-22 0-16,1 0 16,-1 0-1,22 0 1,22 0-1,-22 0 1,23 45 0,-45-45-1,0 0-15,22 0 16,-22 0-16,1 0 16,-1 0-16,0 0 15,0 0-15,0 0 16,22 0-16,-22 0 15,1 0-15,21 0 16,-22 0-16,22 0 16,-22 0-16,0 0 15,0 0-15,1 0 16,43-22-16,-22 22 16,-22 0-16,67 0 15,-67 0-15,0 0 16,44 0-16,-21 0 15,-1 0-15,0 0 16,-22 0-16,45 0 16,-23 0-1,22 0 1,-22 0 0,-21 0-16,-1-23 15,44 23-15,-22 0 16,1 0-1,-23 0 1,0-22-16,0 22 16,44-22 46,-44 22-62,1 0 16,-1 0-16,22-22 15,22-22-15,1 44 16,-45 0-16,22 0 16,22 0-16,-44 0 15,1 0-15,43 0 16,-22-22 0,-22 22-16,23 0 15,-23 0-15,0 0 16,22 0-16,22 0 15,-21 0 1,-23 0 0,22 0-16,-22 0 15,0 0-15,22 0 16,-21 0 0,21 0-1,-22 0-15,0 0 16,0 0-1,0 0-15,-22-22 16,22 22-16,1 0 16,43 0-1,-44 0 1,0 0-16,0 0 16,0 0-1,23 0-15,-23 0 16,0 0-16,0 0 15,0 0-15,0 0 0,45 0 16,-45 0-16,0 0 16,22 0-16,-22 0 15,22 22-15,1-22 16,21 0 0,23 0-16,-67 0 15,22 0-15,22 22 16,1-22-16,-23 0 15,-22 0-15,22 22 0,0-22 16,23 0 0,-45 0-16,0 0 15,0 0-15,0 0 16,0 0 0,1 0 15,43 0 31,-44 0-46,0 0 0,0 0-1,0 0-15,-22-22 703,0-111-687,0 111-16,0-22 16,0-1-16,0 1 15,0 22 1,0 0-16,0 0 78,0-22-31,0-1-32,0-43-15,0 66 16,0-23 31,0 1-47,0-22 16,0 44-1,0 0 48,-22 22 109,0-23-126,0 1-30,0 22 0,-22 0-1,44-22 1,-22 0-16,-1 22 0,1 0 47,0 0-47,0-22 31,0 22-31,0 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25:52.329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23453 6561 0,'35'0'0,"-35"0"16,0 0-1,0 0-15,0 0 16,0 0 0,0 0-16,0 0 15,0 0-15,0 0 16,0 0 0,0 0-16,0 0 15,0 0 1,0 0-16,0 0 15,0 0 1,0 0-16,0 0 16,173-68-16,-76 50 15,20-7 1,42-6-16,0 1 16,7 5-1,0-12-15,20-12 16,22 12-1,6-12-15,0 12 16,-13-6-16,-1 0 16,15 25-1,-1-1-15,-20 1 16,-1-1 0,-20 1-16,-14 24 15,-21 13 1,-34-7-16,-21-6 15,-28 6 1,-41-12-16,-14 0 16,0 19-16,0-13 15,-166-25 1</inkml:trace>
  <inkml:trace contextRef="#ctx0" brushRef="#br0" timeOffset="1030.803">24152 5645 0,'0'0'0,"0"0"16,0 0-16,0 0 15,0 0 1,0 0-16,0 0 16,0 0-16,0 0 15,0 0 1,0 0-16,0 0 16,-194 37-1,104-19-15,-14 13 16,8-12-1,-8 17-15,7 1 16,-6 6 0,6 0-16,7 25 15,7-25-15,14 6 16,7 13 0,-1-1-16,15 7 15,0-13 1,6 0-16,14-12 15,1 13 1,6-32-16,0 13 16,8-6-16,-1-13 15,14-5 1,-7 5-16,7-6 16,7 1-1,0-1-15,6 0 16,-6 7-1,7-1-15,0 0 16,0 7-16,7-7 16,6 13-1,1-12-15,13 5 16,-6 7 0,27 6-16,0 0 15,21 12 1,7 0-16,7-6 15,7 0 1,-1 0-16,8 0 16,-7-18-1,-15 5-15,1 7 16,-14-18-16,-7-1 16,14 7-1</inkml:trace>
  <inkml:trace contextRef="#ctx0" brushRef="#br0" timeOffset="15098.3188">22368 12473 0,'0'0'16,"0"0"-16,0 0 16,0 0-1,-41 197-15,34-117 16,-7 12 0,7 19-16,0 18 15,7-25 1,0 37-16,-7-5 15,-7 30-15,0 12 16,-13 6 0,13 1-16,-21-13 15,15-19 1,-1-24-16,7-6 16,7-37-1,0-12-15,7-49 16,0-13-16,0-12 15,0 0 1,21-172-16,-14 24 16</inkml:trace>
  <inkml:trace contextRef="#ctx0" brushRef="#br0" timeOffset="15618.0638">21677 12971 0,'0'0'15,"0"0"1,0 0-16,0 0 16,0 0-16,0 0 15,-55-178 1,55 147-16,76-12 15,0 0 1,34 0-16,35 6 16,21 0-1,7 31-15,7 6 16,-7 6 0,-14 43-16,-7 13 15,-28 30-15,-27 0 16,-35 7-1,-27 11-15,-35-18 16,-28-6 0,-20 7-16,-35-20 15,-21-5 1,-14-7-16,-6-5 16,13-13-16,1-25 15,20 13 1,14-13-16,7-18 15,34 0 1,8 0-16,13-12 16,14 6-1,0-19-15</inkml:trace>
  <inkml:trace contextRef="#ctx0" brushRef="#br0" timeOffset="16240.9442">24110 13186 0,'0'0'0,"0"0"15,0 0-15,-90 215 16,83-80 0,0 31-16,14 31 15,21 24 1,13 44-16,15-20 16,34-17-1,6-44-15,29-49 16,27-67-16,28-68 15,-1-68 1,1-85-16,-7-75 16,-14-42-1,-7-19-15,-35-18 16,-34 6 0,-20 43-16,-36 67 15,-20 50-15,-14 55 16,-7 24-1,-6 44-15,-1 18 16,0 0 0,7 0-16,28 73 15</inkml:trace>
  <inkml:trace contextRef="#ctx0" brushRef="#br0" timeOffset="16749.2611">27380 13205 0,'0'0'0,"0"0"16,-152-25 0,13 25-16,-13 6 15,14 31 1,14 37-16,20 12 16,42 12-1,41 31-15,42 13 16,41 5-16,28-12 15,27-24 1,1 6-16,-14-13 16,-28-18-1,-21-24-15,-34 5 16,-21-18 0,-69 7-16,-42-13 15,-41 31-15,-14-1 16,-7 1-1,-27 0-15,20 6 16,7-25 0,49-6-16,41-24 15,69-50 1</inkml:trace>
  <inkml:trace contextRef="#ctx0" brushRef="#br0" timeOffset="17079.1196">28258 13125 0,'0'0'15,"0"0"-15,0 0 16,-83 362 0,62-85-16,-20 42 15,34 50 1,-14 6-16,0 0 16,14-43-1,-7-56-15,8-79 16,-15-80-16,-7-99 15,0-134 1</inkml:trace>
  <inkml:trace contextRef="#ctx0" brushRef="#br0" timeOffset="17280.9179">27774 13991 0,'0'0'15,"0"0"-15,0 0 16,173-37-1,-35 7-15,7-1 16,7-18 0,-14 12-16,8 6 15,-15 0 1,-14 7-16,-20-19 16,0-6-1</inkml:trace>
  <inkml:trace contextRef="#ctx0" brushRef="#br0" timeOffset="17528.9636">29322 13119 0,'0'0'0,"0"0"15,0 0-15,-90 338 16,56-105-1,6 7-15,14 6 16,-6 30 0,13-5-16,0-26 15,7-36 1,0-209-16,0 0 16,0 0-16</inkml:trace>
  <inkml:trace contextRef="#ctx0" brushRef="#br0" timeOffset="18077.1815">29765 15706 0,'0'0'0,"0"0"16,0 0-1,0 0-15,0 0 16,0 0 0,41-295-16,56 80 15,20-56 1,22-5-16,34-7 16,13-18-1,8-6-15,-21 24 16,-35 43-16,-35 56 15,-33 61 1,-29 55-16,-20 44 16,-14 24-1,-7 0-15,-28 80 16,7 6 0,8 55-16,-1 80 15,14 44 1,0 42-16,14 31 15,27 0-15,7-18 16,8-1 0,-8-24-16,-13-49 15,-8-49 1,-20-44-16,0-73 16,-7-24-1,-7-56-15,-20 0 16,-8-136-16,-20-23 15,-8-50 1</inkml:trace>
  <inkml:trace contextRef="#ctx0" brushRef="#br0" timeOffset="18285.1285">30276 14594 0,'0'0'15,"0"0"-15,0 0 16,0 0 0,0 0-16,0 0 15,0 0-15,256 79 16,-90-66 0,21 17-16,20 14 15</inkml:trace>
  <inkml:trace contextRef="#ctx0" brushRef="#br0" timeOffset="77588.3692">14294 7513 0,'-90'31'16,"90"-31"-16,0 0 15,0 0 1,0 0-16,0 0 15,0 0-15,0 0 16,0 0 0,0 0-16,0 0 15,0 0 1,0 0-16,0 0 16,0 0-1,0 0-15,0 0 16,0 0-16,0 0 15,0 0 1,0 0-16,0 0 16,0 0-1,0 0-15,0 0 16,138-117 0,-82 99-16,20 18 15,7-12-15,20 18 16,8-6-1,-7 6-15,-1 0 16,8 0 0,13 19-16,-6-19 15,-1 6 1,-6 13-16,-7-7 16,-7 1-1,6-13-15,8 6 16,13 7-16,-6-1 15,-1-18 1,22-12-16</inkml:trace>
  <inkml:trace contextRef="#ctx0" brushRef="#br0" timeOffset="78679.6424">14418 7139 0,'0'0'15,"0"0"-15,0 0 16,0 0 0,0 0-16,0 0 15,0 0 1,0 0-16,0 0 16,0 0-1,0 0-15,0 0 16,0 0-1,0 0-15,0 0 16,0 0-16,-145 110 16,97-98-1,-7 7-15,-8-1 16,-6-12 0,0 25-16,7-6 15,0-7 1,-14 7-16,0 6 15,0-1-15,0-5 16,20-1 0,15-5-16,6-7 15,28-6 1,0 13-16,7-7 16,0-12-1,0 6-15,83 6 16,-27 25-16,20 0 15,0 25 1,7-1-16,13 13 16,1 0-1,7 18-15,7-25 16,-1 19 0,-6-6-16,6 13 15,-13-7 1,0 30-16</inkml:trace>
  <inkml:trace contextRef="#ctx0" brushRef="#br0" timeOffset="131515.9134">12227 15829 0,'35'111'0,"-35"-111"15,0 0-15,0 165 16,-7-5 0,14 18-16,-7-5 15,0-14 1,7 1-16,-21-25 16,7-18-1,0 0-15,0-13 16,7-36-1,-7-19-15,14-12 16,-14-25-16,14-12 16,-7 0-1,0 0-15,-28-98 16,-27 12 0</inkml:trace>
  <inkml:trace contextRef="#ctx0" brushRef="#br0" timeOffset="132134.2957">11805 16468 0,'0'0'16,"0"0"-16,0 0 15,0 0 1,0 0-16,-48-178 16,69 104-1,27 6-15,28-5 16,0-1-1,35-24-15,13-1 16,22-11-16,19 11 16,15 7-1,0 12-15,20 7 16,15 23 0,-1 20-16,14 23 15,-14 26 1,-13 18-16,-21 18 15,-35 37-15,-49 0 16,-33 1 0,-36-13-16,-27-7 15,-20-11 1,-36 5-16,-6-30 16,-7-6-1,-21-6-15,-7-13 16,-20-6-1,-15 6-15,-20 1 16,-41 11-16,-1-5 16,-6-7-1,13 6-15,7 19 16,15-6 0,12 0-16,29-7 15,27 7 1,7-6-16,35-7 15,14-6 1,20 7-16,14-19 16,0 0-16,7 6 15,0-12 1,0-13-16</inkml:trace>
  <inkml:trace contextRef="#ctx0" brushRef="#br0" timeOffset="133245.2106">15048 15798 0,'0'0'15,"0"0"-15,0 0 16,0 0-16,0 0 16,0 0-1,0 0-15,0 0 16,0 0 0,0 0-16,0 0 15,-42 160 1,14-148-16,-6 1 15,-8 11-15,1 7 16,-1 6 0,1 12-16,13 6 15,1 1 1,20-1-16,7 25 16,14-19-1,-1 19-15,15 6 16,14-12-1,6-7-15,0 1 16,8-6-16,13-13 16,14-25-1,7 7-15,-1-6 16,1-13 0,7-12-16,14-12 15,-1-1 1,8-5-16,-21-7 15,-1 1 1,1-13-16,-14-31 16,-7 1-16,-7 11 15,-13-17 1,-22 5-16,-20 13 16,-14 5-1,-7-5-15,-14-12 16,1 17-16,-8 1 15,-14-6 1,8 0-16,-15-7 16,8 13-1,-1 0-15,-20 12 16,7 0 0,-14 19-16,7-1 15,6-5 1,1 17-16,-14 14 15,14-7-15,6 12 16,1-12 0,-14 12-16,-1 7 15,-6-13 1,-7 25-16,-7-13 16,14 0-1,7-5-15,20 11 16,22-5-1,13 5-15,7 7 16,41 67-16,-41-98 16,0 0-1,0 0-15</inkml:trace>
  <inkml:trace contextRef="#ctx0" brushRef="#br0" timeOffset="134485.9895">17688 15429 0,'0'0'16,"0"0"-16,0 0 15,0 0-15,0 0 16,0 0 0,-131 166-16,124-110 15,14 17 1,0 26-16,0 24 16,-7 0-1,14 24-15,-8 13 16,1 12-1,7-12-15,7 0 16,-7-31-16,6-13 16,-6-30-1,0-24-15,-7-1 16,0-30 0,-7-12-16,-14-19 15,-7 0 1,-6 0-16,-15-37 15,-13 24 1,-7-24-16,-14-12 16,-7-6-16,0 0 15,7-19 1,0 6-16,13 7 16,1-13-1,7 0-15,14-12 16,20-18-1,7-13-15,7 19 16,21-25-16,0 24 16,20 1-1,1 24-15,6 19 16,15 0 0,6 12-16,28-6 15,13-7 1,8 7-16,13-6 15,-6-7-15,-1 13 16,1 12 0,-14 0-16,6 19 15,-27 12 1,7 12-16,0 12 16,27 13-1,-6-12-15,7 17 16,-22 7-1,-13 19-15,-21-1 16,-20-5-16,-21 11 16,-14-5-1,-14 12-15,-14-25 16,-7 0 0,-13-6-16,-8-12 15,1-1 1,-7 7-16,-1-18 15,-6 11 1,-14 1-16,-7-6 16,7-1-16,-7-5 15,0 5 1,-7-5-16,1-1 16,-1 7-1,7 5-15,0-11 16,21-7-1,13-6-15,15 7 16,27-26-16,7 20 16,69-20-1</inkml:trace>
  <inkml:trace contextRef="#ctx0" brushRef="#br0" timeOffset="135426.8329">20211 17697 0,'0'0'0,"0"0"15,0 0-15,0 0 16,0 0-1,0 0-15,0 0 16,0 0-16,159-123 16,-69-18-1,21-25-15,6-37 16,15-12 0,27-31-16,-7-6 15,14 6 1,-14 38-16,-14 5 15,0 37 1,-34 24-16,-14 32 16,-21 36-16,-35 37 15,1 19 1,-21 18-16,0 0 16,-7 0-1,6 129-15,1-68 16,0 25-1,7 13-15,6 30 16,8-6-16,6 6 16,1 18-1,-7 50-15,13 30 16,0 1 0,1-13-16,-1-6 15,7 0 1,-6-19-16,-1-18 15,-6-37 1,-15-30-16,8-37 16,-14-38-1,-14-17-15,-7-13 16,-7 0-16,-7-80 16,7 37-1,-21 0-15,1-37 16</inkml:trace>
  <inkml:trace contextRef="#ctx0" brushRef="#br0" timeOffset="135794.4717">21062 16241 0,'0'0'15,"0"0"-15,0 0 16,0 0-16,186-19 15,-48 32 1,28-1-16,28 37 16,6-6-1,8 12-15,-15 13 16,15 12 0,-22 12-16,-13 6 15,-55-12 1</inkml:trace>
  <inkml:trace contextRef="#ctx0" brushRef="#br0" timeOffset="141343.9152">30076 12135 0,'20'0'16,"-20"0"-1,0 0-15,0 0 16,0 0-1,0 0-15,0 0 16,194-37 0,-76-30-16,27-25 15,28-31 1,-8-19-16,15-24 16,-7 6-1,0-36-15,-7-19 16,-21-13-16,-21-5 15,-20 5 1,-28 7-16,-14-25 16,-20-6-1,-8 13-15,-27-7 16,-7-6 0,-27 24-16,-1 32 15,-14 17 1,-27 26-16,-21-19 15,-13 12-15,-8 6 16,-13 19 0,-28 0-16,0-6 15,-1 5 1,-12 13-16,6-6 16,-7 13-1,-21 11-15,-13 13 16,34 18-16,-21 25 15,-7-6 1,-6 24-16,0 12 16,6 7-1,14 6-15,-6 12 16,-1 6 0,14-24-16,-7 18 15,21 0-15,21-6 16,28 7-1,34-14-15,34 14 16,35 5 0</inkml:trace>
  <inkml:trace contextRef="#ctx0" brushRef="#br0" timeOffset="144272.6563">15137 14225 0,'0'-19'16,"0"19"-16,0 0 15,0 0 1,0 0-16,146 13 15,-77-26 1,7 13-16,21-6 16,6-18-1,15 5-15,6-18 16,1 7 0,-15-1-16,8-18 15,13-7 1,14-17-16,7-1 15,0-12-15,-20-19 16,-8-18 0,-6-6-16,13 6 15,14 1 1,0-8-16,-13-5 16,6-25-1,-7-5-15,1 17 16,-1-18-16,21 19 15,-14-13 1,1-12-16,-15-13 16,-13 13-1,-8 0-15,-13 25 16,-21-1 0,7 1-16,-13-7 15,-1 6-15,-7 13 16,0-6-1,-13 18-15,6-6 16,-20 6 0,6-6-16,-13 0 15,-7 6 1,0 18-16,0 7 16,-7 18-16,-7 6 15,-14-36 1,7 18-16,7-7 15,-14 13 1,-14 13-16,1 5 16,-15 0-1,1 25-15,-1 0 16,-6 19 0,-7-1-16,-1 19 15,-13-6-15,0 6 16,7 6-1,-7 0-15,-14 0 16,14 0 0,-1 6-16,-6 6 15,-13-6 1,-8 6-16,-7 7 16,-13-1-16,-8 7 15,-6-1 1,13 1-16,8 6 15,6-19 1,7 7-16,21-1 16,21-12-1,6 13-15,15 11 16,20-5 0,0 6-16</inkml:trace>
  <inkml:trace contextRef="#ctx0" brushRef="#br0" timeOffset="145374.3248">17930 7667 0,'0'0'0,"0"0"16,0 0-16,0 0 15,0 0 1,-117 209-16,110-135 16,-7 12-1,0-25-15,-7 1 16,1-1 0,-8-18-16,-7-6 15,8-12 1,-8-7-16,-6 1 15,13 5-15,7-5 16,-6-7 0,6 6-16,-7 7 15,1-1 1,-15 1-16,8 12 16,-8 0-1,8-13-15,-8 13 16,7-6-16,8-6 15,6-7 1,7 0-16,14-5 16,-7 11-1,7-5-15,0-1 16,0 1 0,42 5-16,-8-5 15,15 11-15,20 1 16,21 0-1,13 24-15,15 0 16,6 7 0,8 24-16,-8 18 15,-6 32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35:16.795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21041 4975 0,'-7'-49'0,"7"49"15,0 0 1,145 6-16,-48-6 16,-7-6-1,13 12-15,1 0 16,14-6 0,20 19-16,21 5 15,7 7-15,20 6 16,22-6-1,13-7-15,35 1 16,6 30 0,1 0-16,14 7 15,-15 12 1,8-13-16,13-6 16,8-18-16,-1-18 15,-7-7 1,1-6-16,6 6 15,-13-12 1,13-18-16,-20 18 16,6-37-1,-13 25-15,-14-13 16,6-24 0,-13 0-16,0 0 15,-7-13-15,-13-42 16,-22 12-1,1-25-15,-49 19 16,-28 5 0,-34 20-16,-42-1 15,-27 6 1,-21-6-16,-35 1 16,-27-26-16,-21-11 15,-13-1 1,-29-6-16,-20 7 15,-7 11 1,-49-42-16,8 18 16,-8 6-1,-13-12-15,7-18 16,-28-1 0,-14 19-16,0 12 15,-7 19-15,-7 0 16,-13-25-1,-1 0-15,-6 18 16,0-11 0,6 23-16,-6 26 15,-15-19 1,-6 24-16,-7 25 16,0-12-16,-7 31 15,0 30 1,-7 7-16,-13 36 15,20-12 1,-14 31-16,35 18 16,6 37-1,8 12-15,13 68 16,-6 25 0,27 42-16,28 19 15,55-12-15,62 18 16,69 0-1,35-301-15,0 0 16,0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36:08.550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3552 6721 0,'-42'141'15,"42"-141"-15,0 0 16,-20 344-1,6-116-15,-7 11 16,21 32 0,0-19-16,0-13 15,0-17-15,14 5 16,0-18 0,-1-19-16,1-24 15,7-12 1,-14-49-16,0-1 15,20-30 1,1-13-16,14-42 16</inkml:trace>
  <inkml:trace contextRef="#ctx0" brushRef="#br0" timeOffset="583.7865">5024 7409 0,'0'0'16,"0"0"-16,0 0 15,0 0-15,-69 197 16,62-50 0,-7 31-16,0 37 15,21 25 1,-14 6-16,7 24 15,7-24 1,7-31-16,-7-30 16,7-13-1,-7-25-15,0-36 16,-21-31 0,14-13-16,0-17 15,-14-32-15,-7-18 16</inkml:trace>
  <inkml:trace contextRef="#ctx0" brushRef="#br0" timeOffset="1211.8545">4810 7427 0,'0'0'16,"0"0"-16,0 0 15,0 0 1,21 179-16,20-50 16,35 43-1,21 31-15,0 6 16,34-13-1,-7 25-15,29 7 16,-15-13 0,7-25-16,-14-11 15,1-26 1,6-5-16,-28-31 16,-13-7-16,0-54 15,-35-7 1,-27-43-16,-14-12 15,-8-25 1,-6-43-16,-21-42 16,1-14-1,-8-42-15,0-6 16,0-37-16,1-92 16,13-19-1,7-24-15,0-13 16,14 43-1,-1 38-15,1 42 16,0 62 0,-14 55-16,7 43 15,0 49-15,-7 31 16,7 0 0,-7 0-16,0 111 15,7-56 1,27-18-16</inkml:trace>
  <inkml:trace contextRef="#ctx0" brushRef="#br0" timeOffset="1739.5449">8280 7581 0,'0'0'0,"0"0"16,0 0-16,104 197 16,-70-62-1,8 12-15,-15 19 16,-13 0-1,-7 25-15,-14 24 16,-7-6 0,7 0-16,-20-12 15,-8-1 1,8-11-16,13-26 16,7-30-16,0-24 15,14-31-15,0-31 16,0-43-1,-21 0 1,-21-191-16</inkml:trace>
  <inkml:trace contextRef="#ctx0" brushRef="#br0" timeOffset="2081.1463">7319 7796 0,'0'0'0,"0"0"16,0 0-16,0 0 15,0 0 1,0 0-16,194 98 15,-56-67 1,35 0-16,41 0 16,7-1-1,7-23-15,-20 5 16,-49-6-16,-14 6 16,-41 7-1,-8 5-15,-33-24 16</inkml:trace>
  <inkml:trace contextRef="#ctx0" brushRef="#br0" timeOffset="2990.7203">10713 7366 0,'0'0'0,"0"0"16,0 0-1,0 0-15,0 0 16,0 0 0,0 0-16,76 221 15,-48-135 1,-7 31-16,-7 6 16,-8 0-1,8-6-15,-21-1 16,0-17-16,-6-1 15,13 0 1,-14-24-16,14 6 16,-7 0-1,0 6-15,14-12 16,14 6 0,-8-37-16,22 12 15,0-30-15,20-1 16,21-5-1,14-13-15,13-6 16,8-13 0,14-5-16,6-7 15,-7-5 1,-34-1-16,-7 12 16,-28-11-16,-13 24 15,-28-13 1,-14 19-16,0 0 15,0 37 1,0-55-16</inkml:trace>
  <inkml:trace contextRef="#ctx0" brushRef="#br0" timeOffset="3552.2967">12110 7888 0,'0'0'15,"0"0"-15,0 0 16,0 0 0,0 0-16,7 185 15,20-32-15,15 19 16,-15 31 0,-13 25-16,-21 17 15,-13 1 1,-22 19-16,-6 23 15,-15 1 1,-6 49-16,7 43 16,0 0-1,13-18-15,36-19 16,13-43-16,48-79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39:18.246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10271 15761 0,'-49'-43'0,"49"43"16,0 0-1,0 0-15,0 0 16,-193-123 0,117 74-16,-7 6 15,-7-6-15,0 0 16,-20-6-1,20 18-15,0 12 16,21 13 0,-14 6-16,-7 18 15,-14 12 1,1 26-16,-29 23 16,22 1-16,-8 18 15,14-6 1,1 13-16,20-1 15,14-6 1,0 0-16,13-6 16,15 7-1,13 17-15,14 7 16,14 18 0,7-18-16,7 24 15,7-12-15,6 7 16,1-13-1,7 0-15,20-1 16,-14-11 0,22-13-16,-8-12 15,21-12 1,-14-12-16,14-13 16,14-12-16,7-19 15,20-12 1,1 0-16,6-24 15,1 0 1,6-1-16,-7-5 16,-6-13-1,-14 0-15,-1-6 16,-13-13-16,-28 1 16,15-6-1,-15-19-15,7 0 16,7-25-1,0-5-15,7-25 16,0 24 0,-7 0-16,7 7 15,-35 5 1,-6 20-16,-8 17 16,-20-5-16,-7 11 15,-14 7 1,0 12-16,-20 0 15,-1 13 1,-7 5-16,1-5 16,-35-7-1,-14-30-15,-7-7 16,-28-24 0,118 92-16,0 0 15,0 0-15</inkml:trace>
  <inkml:trace contextRef="#ctx0" brushRef="#br0" timeOffset="7130.5363">11004 6714 0,'0'0'16,"0"0"0,-152-92-16,41 31 15,0-7-15,-6 1 16,-8 24 0,8-7-16,-21 1 15,-1 12 1,-6-6-16,0 0 15,7-6 1,13 6-16,-20-12 16,14 18-1,-21 0-15,7 31 16,-7 6-16,-1 0 16,8 0-1,0 6-15,0 6 16,0 31-1,-7-6-15,13 12 16,1-12 0,7 12-16,0 13 15,-15-31 1,15 24-16,-28-12 16,14 0-16,7 25 15,6-13 1,22 6-16,27-5 15,0 17 1,7-11-16,7 6 16,-7 5-1,27 7-15,8-6 16,13-6-16,14-7 16,7 7-1,7-1-15,7-24 16,14 25-1,0-7-15,-1 19 16,1-25 0,14 19-16,-15-12 15,22 18 1,-1 12-16,-6 12 16,0-18-16,-1 0 15,28 7 1,-6-38-16,-1 19 15,21-13 1,-14-6-16,21-5 16,-14 5-1,21-12-15,-14 6 16,-14 19-16,14-13 16,7 13-1,-20 5-15,20-5 16,6-13-1,-6 1-15,21-13 16,0-19 0,-1-12-16,22-12 15,-21 19-15,13-19 16,-20 0 0,13 0-16,8-12 15,-21 5 1,6-5-16,-13-6 15,14 5 1,0-5-16,6 0 16,8-7-1,13 0-15,0 7 16,-20-7-16,0-12 16,-1 19-1,-13 0-15,-21-13 16,7 0-1,7 0-15,7 7 16,-14-13 0,13 0-16,-13 19 15,-14-19 1,8 18-16,-1-18 16,7 13-16,-14-13 15,21 6 1,20-6-16,-13-6 15,-21-6 1,-7 0-16,-27-6 16,6-7-1,-27 1-15,-14-7 16,-14-6-16,-35-12 16,15-6-1,-29-18-15,1 5 16,-7-24-1,-14-31-15,13 13 16,1-25 0,7 6-16,0-6 15,-14-7-15,13 20 16,8 5 0,27 6-16,0 1 15,1 30 1</inkml:trace>
  <inkml:trace contextRef="#ctx0" brushRef="#br0" timeOffset="18338.9034">10983 15294 0,'21'-74'16,"-21"74"-16,0 0 15,0 0 1,0 0-16,0 0 16,-146 56-16,105-32 15,0 26 1,-1-14-16,1 7 16,-22 31-1,1 18-15,0-6 16,14-6-1,13 6-15,-7 0 16,8-6-16,-1 0 16,8-6-1,-8 18-15,1 0 16,13 7 0,21-1-16,-14-6 15,14-18 1,7 0-16,-7-1 15,7-17-15,-7-13 16,0 0 0,0-6-16,14 0 15,-7-7 1,20 7-16,-6 0 16,14-12-1,-8 5-15,-13-11 16,-7 5-1,7 13-15,-14-12 16,14 6-16,-14 5 16,6-11-1,1 12-15,0-19 16,0 7 0,7-1-16,0-11 15,-7 11 1,14 7-16,-1 0 15,1-7-15,7 7 16,-1-19 0,1 7-16,0 12 15,6-1 1,1-5-16,-1 6 16,1-7-1,6 1-15,8 6 16,27-25-1,-21 24-15,14-23 16,0 11-16,-6 0 16,6 13-1,-7-12-15,7-7 16,-7 0 0,-13 13-16,6-19 15,-14 0 1,1 12-16,-8-18 15,-6 7-15,7-7 16,6-7 0,1-11-16,6 6 15,7 6 1,1-7-16,-1 13 16,0-6-1,-6 6-15,6 0 16,-7 0-1,8 0-15,-1-6 16,7 0-16,-7 6 16,1-6-1,-8-7-15,7 13 16,-6 7 0,6-1-16,0-12 15,8 12 1,-1 0-16,-7 6 15,-13-12 1,6 6-16,-7 0 16,1-12-16,-21 0 15,-1-6 1,8 0-16,0-7 16,13 7-1,-6 0-15,-8-13 16,1 0-1,0 7-15,-14 0 16,6-1-16,-13 1 16,7-1-1,0-5-15,-7-1 16,7-6 0,-1-12-16,1 0 15,0-12 1,14-7-16,-1-5 15,-6-1-15,7 13 16,-14-13 0,-8 1-16,8 11 15,-14 7 1,7 6-16,-7-6 16,0 12-1,0-6-15,7 0 16,0 6-1,0 0-15,0-12 16,7-6-16,-1 0 16,-6 5-1,-7-23-15,0 17 16,7-5 0,-14 6-16,7 5 15,0 14 1,-7-1-16,1 0 15,-1 6 1,0 7-16,0-1 16,0 0-16,0 7 15,-7-1 1,-7-5-16,15-1 16,-8-18-1,-14 25-15,14-13 16,-7 0-1,-6 13-15,-1 0 16,-6-13-16,-1 6 16,-6-6-1,-8 7-15,1-1 16,-1 7 0,1-1-16,0-5 15,6-7 1,1 0-16,-1 13 15,-6-25-15,13 18 16,-6-5 0,6 11-16,1 7 15,-8-7 1,8 13-16,6-12 16,-7 6-1,1-1-15,-1 1 16,1 6-1,-1-6-15,-6 5 16,-1-5-16,8 12 16,-1-6-1,-6-12-15,6-7 16,-6 13 0,-1-1-16,8 7 15,-8 0 1,-6 0-16,-1 0 15,1 0 1,-1 6-16,-6-7 16,0 1-16,0 12 15,-1-6 1,1-6-16,0 6 16,-8 6-1,-6 1-15,0-1 16,-14 0-1,-7 6-15,7 0 16,-13 7 0,-8 6-16,-14-7 15,-41 37-15,-76 31 16</inkml:trace>
  <inkml:trace contextRef="#ctx0" brushRef="#br0" timeOffset="50140.9587">15594 3217 0,'-173'-92'15,"173"92"1,0 0 0,-201 0-16,22-43 15,-15 6 1,21 0-16,35-12 16,-21 31-16,0 12 15,-35-7 1,-13-5-16,27 6 15,14 30 1,-20-12-16,-15 31 16,-6-18-1,34-1-15,14 19 16,21-6-16,0 18 16,13-6-1,8 6-15,-8 6 16,22 19-1,20-13-15,27 19 16,-34-12 0,21 18-16,14 19 15,7-13-15,-21 0 16,6 6 0,-6-18-16,28 49 15,-8-37 1,8 25-16,20-25 15,14 25 1,7-43-16,14 6 16,7-19-1,20 13-15,1 0 16,27-25-16,21-6 16,27 12-1,-6-12-15,6-12 16,-6 24-1,20-36-15,-13-1 16,13 7 0,-6-13-16,-1 19 15,7 0-15,-20-13 16,-7 19 0,-1 6-16,22-12 15,20 12 1,-7-19-16,35 13 15,-7 0 1,-14-6-16,14 6 16,21-13-1,-22 7-15,15-13 16,-14-18-16,21 13 16,20-13-1,-6-7-15,-1 1 16,-13-24-1,6 11-15,35-5 16,14-19 0,-27-1-16,-29-5 15,8-24 1,-1 36-16,-6-12 16,-28-1-16,-7 7 15,14-6 1,0-43-16,27 18 15,-6-24 1,-14-13-16,-49 13 16,-41-7-16,-34-5 15,-42-13 1,-42-49-16,-69 0 16,-55 12-1,-76-12-15,-76 6 16,-76 6-1,-69-30-15,-90 24 16,-63 49 0,-61-12-16,-125 37 15,-138 49-15,-166 30 16,-180 87 0,-194 166-16,1473-240 15,0 0 1,0 0-16</inkml:trace>
  <inkml:trace contextRef="#ctx0" brushRef="#br0" timeOffset="132169.1695">13969 13592 0,'-41'-68'16,"41"68"0,0 0-16,0 0 15,0 0 1,0 0-16,-49-178 15,35 104 1,8-6-16,6-6 16,-14-24-1,28-7-15,-14-18 16,0-1-16,0-11 16,6 18-1,1 12-15,-7 0 16,0 25-1,0 6-15,-7 6 16,7-12 0,0 6-16,0-19 15,0 7-15,7 18 16,0-6 0,0 25-16,-7 18 15,7 6 1,-7 31-16,0 6 15,0 0 1,-7 0-16,14 0 16,-7 0-1,0 104-15,0-79 16,7-7-16,7 19 16,-21 12-1,-7-6-15,21 37 16,-14 6-1,7 25-15,-7 30 16,7 25 0,0 6-16,0 19 15,0 12-15,0-7 16,14 1 0,0-19-16,7-37 15,-14-5 1,13-26-16,1 7 15,7-25 1,-8 7-16,15-1 16,0-6-1,-15-18-15,1-13 16,-7-5-16,-7-19 16,-7-1-1,0-17-15,0-1 16,-7-12-1,0-6-15,14 0 16,-14 0 0,0 0-16,7 0 15,0 0-15,-14 0 16,14 0 0,0-86-16,-14 62 15,7-7 1,-13-24-16,-1-13 15,-7-18 1,-6-18-16,6-25 16,7-13-1,-6-18-15,13-6 16,7 1-16,-7-26 16,14 19-1,0-12-15,0 11 16,14 20-1,-7 24-15,7 0 16,0 43 0,-8 18-16,-6 13 15,7 18 1,-7 25-16,0 12 16,0 0-16,-7 0 15,14 0 1,-7 92-16,0-55 15,0-1 1,0 8-16,7 5 16,0 31-1,-7-7-15,0 20 16,7 36-16,7 6 16,-14 25-1,7 18-15,0 12 16,-28 7-1,14 24-15,-21 1 16,15 5 0,-1-30-16,-7-25 15,14-31-15,-7-6 16,28-24 0,-14-19-16,7-12 15,7-25 1,14-18-16,-1-25 15,22-18 1,6-55-16</inkml:trace>
  <inkml:trace contextRef="#ctx0" brushRef="#br0" timeOffset="134609.2551">16444 13512 0,'-48'-6'16,"48"6"-16,0 0 15,0 0 1,0 0-16,0 0 15,0 0 1,0 0-16,-166-179 16,124 100-1,1-26-15,-1-6 16,-6 7-16,-7 0 16,-1 17-1,-13 14-15,-7 5 16,0 25-1,-7 12-15,0 25 16,-7 0 0,-13 18-16,6 19 15,0 12-15,0 31 16,7 30 0,-6 13-16,-1 6 15,7 25 1,0 17-16,14 20 15,28 12 1,6 5-16,1-11 16,27-1-16,7 7 15,21-13 1,-7-18-16,20-6 16,29-12-1,-15-38-15,21 1 16,21-19-1,-7-18-15,7-25 16,7 0 0,-7-24-16,0-13 15,7-24 1,7-13-16,-1-12 16,22-24-16,6-37 15,8-1 1,-1 1-16,-13-13 15,6 1 1,-20 5-16,6-18 16,-27-12-1,-7 0-15,-7 0 16,1-25-16,-1-25 16,-7-17-1,-21-7-15,1-19 16,-21 7-1,-21-6-15,-35 24 16,-41-6 0,-35 61-16,-41 25 15,-34 37 1,-36 49-16,-68 50 16,-62 122-16</inkml:trace>
  <inkml:trace contextRef="#ctx0" brushRef="#br0" timeOffset="143628.575">19188 12799 0,'0'0'0,"0"0"16,0 0-16,0 0 16,0 0-1,0 0-15,-69 172 16,62-160-1,7 1-15,0-7 16,0 6 0,0 0-16,0-6 15,76 1 1,-41-1-16,-1 12 16,15-12-16,6 7 15,7-7 1,14 6-16,14-12 15,0 6 1,28 7-16,-8-13 16,15 0-1,13-13-15,0 7 16,14 6-16,0-12 16,0 6-1,14 6-15,7-19 16,7 7-1,0-7-15,-8 7 16,-6 12 0,7-12-16,7 6 15,6-7 1,-6 13-16,-7 0 16,0 0-16,13 13 15,56 24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44:09.887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14702 12873 0,'34'104'16,"-34"-104"-1,0 0-15,0 0 16,0 0 0,0 0-16,0 0 15,0 0 1,0 0-16,21-196 16,-28 140-1,-7 7-15,8-12 16,-1-1-16,-14-6 15,0 13 1,-20 6-16,6 12 16,-27 0-1,14 7-15,-15-7 16,1 12 0,7 0-16,6 13 15,-6-12-15,14 5 16,-8-18-1,8 0-15,-8 1 16,1 11 0,-14-6-16,6-12 15,1 12 1,-21 7-16,7-13 16,-7 19-16,0-13 15,14 19 1,-7-1-16,6 7 15,15 6 1,0 6-16,-1 0 16,1 25-1,13-12-15,-6-13 16,-8 24 0,8-11-16,6 12 15,1-1-15,-8-5 16,8-7-1,-8 7-15,8-7 16,-8 1 0,1 5-16,-1-5 15,8-1 1,-1 7-16,8-7 16,-1 13-1,7-6-15,7 18 16,-6-13-16,6 7 15,7 0 1,0 0-16,-7-6 16,14 18-1,0 6-15,0 1 16,0 17 0,0-5-16,0 6 15,0 12-15,7-6 16,7-7-1,-7-11-15,-7 12 16,14-19 0,-1 0-16,1 0 15,-7 1 1,21-1-16,-7 7 16,6-13-16,8-6 15,-1 12 1,15-12-16,13 31 15,7 0 1,14-1-16,7-17 16,14-1-1,-1-12-15,1-6 16,-7 0 0,13-19-16,15-6 15,-22-12 1,1-12-16,0-6 15,-14-1-15,-14 7 16,-7-13 0,-7-5-16,7-7 15,7-18 1,21-13-16,20-43 16,15-5-1,-8-14-15,1-17 16,-29 18-16,-19 6 15,-22 12 1,-28-5-16,-27 23 16,-6-11-1,-22-1-15,-14 13 16,8 0-16,-15 12 16,1 0-1,0 19-15,6 5 16,-13 7-1,0-6-15,-1 12 16,-20 6 0,0 13-16,-21 11 15,-6 13 1,13 13-16,14-13 16,0 6-16,7 6 15,13 6 1,-47 7-16</inkml:trace>
  <inkml:trace contextRef="#ctx0" brushRef="#br0" timeOffset="8000.449">13389 13819 0,'34'55'15,"-34"-55"-15,0 0 16,0 0 0,0 0-16,0 0 15,0 0 1,0 0-16,0 0 15,0 0 1,0 0-16,0 0 16,-104 154-16,91-154 15,-1 19 1,-14-13 0,-6 6-16,6 6 15,0-11-15,-6 5 16,-1 6-1,-6-12-15,6 13 16,0 5 0,-6-11-16,6 5 15,-6-5 1,-1 5-16,-6 0 16,-7-24-16,-1 6 15,15 19 1,-14-19-16,6 12 15,-13-6 1,14 0-16,-8 0 16,15 7-1,-7-13-15,20 6 16,-7-6 0,8 6-16,-8 6 15,21-12-15,-27 19 16,-1-13-1,-6 6-15,-21 7 16,20-13 0,-20 6-16,0 13 15,7-13 1,-7 19-16,-14-31 16,14 12-16,7-6 15,-14 19 1,6-1-16,-13 1 15,0-7 1,1 1-16,-8-7 16,-7 6-1,0-11-15,0 11 16,7-6-16,-13-12 16,6-12-1,14 24-15,-21-24 16,8 6-1,-8 6-15,7 0 16,-7-19 0,15 7-16,-15 6 15,14-12 1,7-1-16,7-5 16,-7 5-16,14-5 15,-7-1 1,-7-6-16,-7 7 15,-7-13 1,7 0-16,-13-12 16,13 6-1,14 0-15,-14 0 16,21 6-16,7 0 16,-14-6-1,-7 6-15,7-12 16,-7 6-1,14-6-15,6 6 16,15-19 0,-14-5-16,13 5 15,8-12-15,6-6 16,8 1 0,6-1-16,0 6 15,7-12 1,-6 12-16,6-18 15,-7 0 1,-7 12-16,8 0 16,-15-12-1,-6 0-15,6-7 16,-6 25-16,6 1 16,7 5-1,-6 7-15,6 5 16,0 1-1,1 18-15,-1 0 16,-13 7 0,6-1-16,7 12 15,1 1 1,13-1-16,0 1 16,7 0-16,0-25 15,0 12 1,-6 6-16,6-5 15,-7-7 1,14 18-16,-7 7 16,0 0-1,0 12-15,7-13 16,-7 13-16,7 0 16,7 0-1,-14 0-15,14 0 16,-14 0-1,14 0-15,-14 0 16,7 0 0,7 0-16,-7 86 15,0-67 1,7 12-16,-14-7 16,7 13-16,7 18 15,-7-5 1,7 17-16,-7-12 15,7 7 1,0-13-16,0 0 16,-7-6-1,0 6-15,-7-18 16,0-6 0,7-1-16,7 13 15,-7-6-15,7-7 16,-7 7-1,14-6-15,-14 12 16,0-7 0,0-11-16,-7-1 15,7-5 1,-7 5-16,14 0 16,-14 7-16,7 0 15,0-1 1,7-5-16,-14-1 15,14 13 1,0-13-16,-7-18 16,0 19-1,6-19-15,-12 0 16,19 0-16,-13 0 16,-7 0-1,21 0-15,-21 0 16,0-86-1,14 18-15,7-24 16,0-13 0,0 13-16,-21-12 15,0-13-15,7 12 16,-7 7 0,0 12-16,7-12 15,-7 6 1,-7-13-16,21 7 15,-7 18 1,0 0-16,21 37 16,-7 6-1,0 6-15,0 19 16,13 12 0,1 0-16,6 0 15,-6 68-15,0-38 16,13 7-1,1 19-15,6-1 16,-13 6 0,20-5-16,0 11 15,7 7 1,1 0-16,-1 12 16,-28-19-16,15-5 15,-8-13 1,-6 0-16</inkml:trace>
  <inkml:trace contextRef="#ctx0" brushRef="#br0" timeOffset="27834.5874">19375 10273 0,'76'-18'16,"-76"18"-16,0 0 16,0 0-1,0 0-15,0 0 16,0 0-16,0 0 15,0 0 1,-159-7-16,138-11 16,-27-7-1,6 1-15,-6-7 16,-7 0 0,-1-6-16,1 19 15,0 0-15,6-1 16,8-5-1,-8 24-15,-6-19 16,0 7-16,-14 0 16,-7 5-1,0 14 1,-7-7-16,-7 6 16,0 6-16,0 0 15,7 13 1,7 6-16,21-1 15,-14-5 1,7 12-16,-1-19 16,1 13-1,0 0-15,13-1 16,8 7 0,-7 0-16,20-12 15,0 18-15,-6 0 16,6 24-1,0 7-15,1 31 16,-8-1 0,14 19-16,21-25 15,0 1 1,7-26-16,21 7 16,14-12-16,-1-13 15,28 13 1,7-1-16,0-5 15,21 12 1,0-13-16,0-6 16,-8-5-1,-6-14-15,21-17 16,0-19 0,6-12-16,-6-13 15,7-12-15,13-24 16,-13-25-1,-8 6-15,-6-6 16,0 12 0,-7 6-16,-7-5 15,0 5 1,7 0-16,-14-18 16,-7 0-1,-7-6-15,-21 18 16,-6-18-16,0-6 15,-15 6 1,-6-7-16,0 13 16,-7 6-1,-21 25-15,-7 12 16,-6 6 0,6 19-16,-14 5 15,8 13-15,6 13 16,7-13-1,-7 18-15,14 1 16,7-13 0,-6 6-16,6 13 15,-7-13 1,0-12-16,7 12 16,0-6-16,0-6 15,0 0 1,0 0-16,0 0 15,0 0 1,0 0-16,0 0 16,0 0-1,0 0-15,0 6 16,0 1 0,0-1-16,0-6 15,0 6-15,0-6 16,0 0-1,0 0-15,0 0 16,0 0-16,0 0 16,0 0-1,0 0 1,0 0-16,0 0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20T10:44:49.924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13865 14594 0,'0'0'0,"0"0"15,0 0 1,0 0-16,7 178 16,-14-141-16,7-7 15,7-11 1,14-1-16,0-18 15,7 6 1,13-12-16,0 6 16,-6-18-1,13-13-15,8 0 16,-8 7 0,1-7-16,-1-12 15,7-6-15,-6-6 16,-8 5-1,-6 1-15,-1 6 16,-6 0 0,-1 0-16,1-18 15,-14-1 1,7-12-16,-1 7 16,-20-13-1,7 12-15,-20-12 16,6 1-16,-14-1 15,0 18 1,-13 7-16,-8 12 16,1 0-1,-8 0-15,-6 6 16,-7-12 0,13 12-16,-6 0 15,7 0 1,6 0-16,-27-6 15,0-12-15,-7 0 16,-7-19 0,0 0-16,-14-6 15,0 0 1,1-6-16,6 13 16,0 11-16,7 13 15,14 0 1,-21 30-16,14 13 15,-7 12 1,7 0-16,-7 7 16,0 17-1,-14 14-15,0 17 16,1 7 0,13 18-16,7 30 15,-21 7-15,0 31 16,7-19-1,14 19-15,28 12 16,13-6 0,21-1-16,21-30 15,7 0 1,21-30-16,13 18 16,21-25-1,14 25-15,-7-13 16,7-6-16,7 1 15,-7-13 1,0-12-16,14-19 16,6-6-1,8-12-15,0-6 16,20-1 0,-13-11-16,-8-13 15,1-6-15,-8-19 16,22-17-1,-8-1-15,8-12 16,6-31 0,-20-6-16,-14-13 15,-21-17-15,-7-26 16,-21-24 0,-13-6-1,-1-18-15,-20-1 0,0-6 16,-21-12-1,-7 7 1,7 11-16,-7 19 16,-6 31-1,-22 18-15,1 12 16,-28 25 0,-1 6-16,-26 25 15,-15 6-15,7 12 16,-27 12-1,-7 7-15,-7 12 16,6 18 0,29 0-16,-22 19 15,8 12 1,-7 25-16,-8 5 16,15 13-16,0 25 15,20 18 1,0 6-16,0 7 15,8 17 1,-1 26-16,21-13 16,34 0-1,8-6-15,27-12 16,35-19 0,13 0-16,42-6 15,21 6-15,20 7 16,7-7-1,15-12-15,-1 0 16,21-25 0,-14-6-16,0 0 15,21-36 1,-7-19-16,-1-13 16,29-24-16,6-37 15,-6-24 1,-21-25-16,7-25 15,-21-30 1,6-25-16,-19-19 16,-8-30-1,-34-6-15,-15 12 16,-47 12 0,-28-11-16,-14 17 15,-35 31-15,1 31 16,-29 25-1,-6 5-15,0 26 16,-7 17 0,-7 19-16,7-6 15,7 31 1,7 0-16,6 30 16,8-5-16,0 5 15,13 0 1,14 1-16,-6-1 15,13 7 1,7-7-16,0 1 16,0-1-1,7-12-15,0 7 16,0-7 0,0 6-16,0-6 15,14 0 1,-14-6-16,0 6 15,14-6-15,-7 0 16,20 7 0</inkml:trace>
  <inkml:trace contextRef="#ctx0" brushRef="#br0" timeOffset="2708.4496">10782 10857 0,'-83'18'16,"83"-18"0,0 0-1,0 0-15,0 0 16,0 0 0,0 0-16,0 0 15,77-178-15,-64 141 16,1 13-1,-21-19-15,7 0 16,-7-25 0,-6-18-16,6-25 15,-7-30 1,14-25-16,7 0 16,-14 0-16,14-24 15,-14 5 1,14 7-16,-28 24 15,7 25 1,-14 37-16,15 18 16,-8 31-1,0 25-15,7 6 16,-6 12 0,-1 18-16,21-6 15,0 7-15,83 18 16</inkml:trace>
  <inkml:trace contextRef="#ctx0" brushRef="#br0" timeOffset="6475.1315">10934 7095 0,'229'-18'16,"-229"18"-16,0 0 15,0 0 1,0 0-16,0 0 16,0 0-16,0 0 15,0 0 1,0 0-16,145-6 15,-131 6 1,6-19-16,1 7 16,0 6-1,13-6-15,1 12 16,-7-6 0,6 6-16,8-13 15,-8 7-15,8 6 16,6 0-1,0 6-15,8 7 16,-22-13 0,8 18-16,6-18 15,1 25 1,-15-25-16,8 12 16,-1 6-16,-6-5 15,-1 5 1,-6-18-16,6 12 15,-13-5 1,7-7-16,-1 0 16,-6 6-1,7 6-15,0 6 16,6 1 0,-20-7-16,20-12 15,1 6-15,0 0 16,-1 7-1,1-1-15,13 13 16,-13-13 0,6 12-16,8-5 15,6 18-15,14-19 16,-21 1 0,15 5-16,-8 1 15,7-1 1,-14-11-16,8 17 15,-8 1 1,1-12-16,13-1 16,-14 0-1,14 7-15,-6 0 16,6 5 0,0-5-16,0 6 15,7 6-15,7-1 16,-6 1-1,-1 12-15,-14-12 16,0 6 0,-6 0-16,6-6 15,-13 6 1,-8-6-16,8 12 16,-1-18-1,0 6-15,1 12 16,-7-12-16,-1-6 15,14 12 1,-6-6-16,6-7 16,-6 7-1,-1 12-15,1 1 16,-15 5 0,8-12-16,6 18 15,-6-5-15,0 5 16,-8-6-1,8-5-15,-8 11 16,8-6 0,-7-5-16,-1-14 15,1 1 1,-7 0-16,-1 0 16,8 0-16,0-13 15,-8 7 1,-6-6-16,7-7 15,0 7 1,-7-7-16,6 1 16,1 11-1,7 7-15,-8-6 16,8 6-16,-14 0 16,14 12-1,-1 6-15,1 13 16,-7-13-1,-8 7-15,8 11 16,-14-17 0,0 11-16,-7-11 15,0-7 1,0 6-16,0-12 16,-7 0-16,7 12 15,-7-18 1,14-6-16,7 6 15,-14-19 1,0 19-16,7-6 16,0 0-1,7-7-15,-7 1 16,-1-7-16,1 1 16,7 5-1,-7-5-15,0-13 16,-14-6-1,7 0-15</inkml:trace>
  <inkml:trace contextRef="#ctx0" brushRef="#br0" timeOffset="7507.7449">14909 10820 0,'0'0'0,"0"0"16,0 0-16,0 0 15,0 0 1,0 0-16,0 0 15,0 0 1,0 0-16,0 0 16,0 0-1,56 184-15,-15-141 16,7 7-16,-6-7 16,-1-13-1,1 7-15,-1-6 16,8 0-1,-8-7-15,1 7 16,6-31 0,-13 18-16,-1 1 15,1-19 1,-14 6-16,-1 6 16,8-24-16,-14-7 15,13 1 1,1-7-16,14-24 15,13-43 1,21-55-16,7-56 16,0-18-1,0 18-15,-14 6 16,7 0-16,-21 19 16,0 25-1,-13 36-15,-14 31 16,-15 37-1,-13 12-15,0 30 16,-6 7 0,12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3T09:52:29.390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10094 4193 104 0,'-7'-17'38'0,"7"6"-29"0,-6 1 10 0,0 4 5 15,0 1-7-15,-6-1 1 16,0 6-11-16,-1-11-4 15,7 6-2-15,-6 5 3 0,6-11 5 0,-6 6 4 16,6-6 2-16,-6 0-2 16,-1 0 0-16,1 0-1 15,-6 1 2-15,-1 4-5 16,-5-10-1-16,0 10-4 16,-13 6-1-16,6-10 1 15,-5 10 0-15,-1 0 0 16,0 0 0-16,1 0 2 15,-1-6 1-15,-6 6 1 16,1 0 0-16,-7 0-2 16,0 0-1-16,-18 6-3 15,0 4-2-15,-1 12-2 16,1-6 1-16,0 1 3 16,6-1 1-16,6 0-1 0,-18 0-2 15,12 1 3-15,6-1 0 16,-19 6-4-16,1 5 1 15,0-11 2-15,-6 6 3 16,-1 5 0-16,13 0 2 16,-12 6-2-16,11-12 2 15,7 7-4-15,-12 4-2 16,6-5 0-16,0 0-1 16,0-5 0-16,-1 0 0 15,7 0 0-15,6 5 0 16,-12-11 2-16,12 0 3 15,0 1 2-15,12 15 1 16,-5-16-4-16,11 1-3 16,6 4 0-16,7 1-1 0,0 0 0 15,11-1 2-15,1 1-6 16,6 0 1-16,6 5 3 16,0 0 2-16,6 6 0 15,0-1-2-15,0 1 3 16,13 5 2-16,11 0-2 15,7 5-2-15,6-10 0 16,12-1-1-16,-7 1 0 16,13-6 2-16,1 0 1 15,5-5 1-15,-12 5-2 16,12-11 1-16,6 6-2 16,-6 5-1-16,13-11-2 15,11-5 1-15,1 0 1 0,0 5 2 16,-1-5-1-1,1 6-1-15,-1-17 1 0,7 5 1 16,12-5-1-16,6 0 2 16,6-5-2-16,-6 5-1 15,-12-17 1-15,24 6 1 16,-6-5-3-16,7 0 0 16,-13 0 1-16,6-6 0 15,-6-11 0-15,-12 1 2 16,-7-6-1-16,-5 0 2 15,-19-6-4-15,7-4 0 16,-1-12 1-16,-12 11 0 16,-12-11 2-16,-6 11 1 0,-12 1-1 15,-13 4 1-15,-6 1 0 16,-11-1 1-16,-7 6-2 16,-13-10-2-16,-11 4 1 15,-7 1-1-15,-5 5 0 16,-7-6 2-16,0-5-1 15,-6 11-1-15,-6 0-2 16,-12 0 1-16,-12 6 1 16,-13 10 0-16,-5-5-3 15,-1 11 2-15,6 10-1 16,7-5-2-16,5 11-6 16,7 11-2-16,6 6-11 15,-19 15-5-15,-5 6-21 16,-7 11-6-16,-6 0-48 15,7 16-30-15,11-5 59 16</inkml:trace>
  <inkml:trace contextRef="#ctx0" brushRef="#br0" timeOffset="629.9702">18509 5142 20 0,'-25'-16'11'0,"25"16"-9"0,0 0-9 16,-6 0-5-16</inkml:trace>
  <inkml:trace contextRef="#ctx0" brushRef="#br0" timeOffset="1651.0653">18289 5224 96 0,'-37'11'35'0,"13"-6"-27"0,-7 1 0 0,13-1-2 16,0-5 0-16,-7 0 3 15,1 0-2-15,0-5-2 16,-1-1 2-16,-5-5 2 16,5 0-2-16,1 6 1 15,-7-11 1-15,1-6 2 16,-1 6-5 0,1 5 5-16,-1 5 4 0,1-10-3 0,-1 5-2 15,0 6-3-15,1 5 0 16,-7 0 0-16,7 0 3 15,-1 0-3-15,7 0-2 16,5 0 2-16,1 0 0 16,6 0 1-16,0 0 0 15,12 0-2-15,0 0 1 16,6 0-4-16,6 0 0 16,6 0-1-16,1 0 1 0,5 5 0 15,7-5 1-15,-1 0-2 16,13 0 1-16,0 0-2 15,-1 0-1-15,1 0 1 16,6 0 1-16,0 0-1 16,6 0 2-16,6 11 0 15,0-11 1-15,6 0-5 16,0 16 1-16,1-16 0 16,-7 0 0-16,0 6 0 15,0-1 0-15,-6 6 0 16,-6 0 2-16,-1 0-1 15,-5 5-1-15,0 0 1 16,0-5-1-16,-1 0 2 16,-5 0 1-16,-6-6-4 0,-7 1 1 15,-6 10 4-15,1-16 2 16,-7 0-2-16,-6 0-1 16,-6 0-3-16,-6 0-1 15,-6-16 1-15,-1 10 0 16,-5 1-3-16,6 0 2 15,-6-1 1-15,5-5 0 16,1 0 0-16,0 6 2 16,-6-11-3-16,-1 5 0 15,1 0 1-15,0 0 0 0,-7 0 0 16,-5 0 2-16,-1 11-3 16,-6 0-2-16,-11-16 2 15,-7 16 0-15,-6-11-2 16,-7 6 2-16,1 5-1 15,-6 0 0-15,6 0 0 16,0 5 0-16,6 6 2 16,-1-11 0-16,1 16 0 15,0-16 0-15,6 11 0 16,0 0 0-16,0 0-3 16,0-6 0-16,13 1 4 15,5 5 1-15,7-6-3 16,11 6-1-16,7 0 1 15,6 0 0-15,12 0 3 16,6-1 1-16,7 12-4 0,5-22-1 16,7 0 1-16,5 0 2 15,13 0-2-15,0 0-2 16,6-16 2-16,12 5 0 16,6 0 1-16,7 0 0 15,5 0 0-15,1 6 0 16,-1 5 0-16,-5-11 0 15,-7 11-3-15,0 0 2 16,-12 11-21-16,0-11-10 16,6 0-70-1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16:28.985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10296 2208 0,'-65'27'16,"65"-27"-1,0 0-15,0 0 16,-101-9-16,66-9 16,-10-4-1,-6 0-15,-9-10 16,-5-3 0,-11-6-16,11-8 15,-5 0 1,4 4-16,6-4 15,-10 0 1,-1-4-16,-9-5 16,-11 4-16,1-9 15,-5 10 1,4-10-16,-4 1 16,4 13-1,-9 0-15,-6 17 16,-4-8-1,4 13-15,11 1 16,4 12 0,1 10-16,4-1 15,-9 10-15,-6-5 16,-4 9 0,9 0-16,11 8 15,-6-8 1,-9 18-16,-11 0 15,1-14 1,-6 19-16,16-1 16,4 5-16,1 8 15,-6 5 1,1 14-16,-16 13 16,11-9-1,19 9-15,-9 0 16,14-9-1,6-5-15,-1-13 16,6 0-16,0 14 16,4-10-1,6 10-15,5 4 16,10 13 0,9 14-16,1-13 15,15 3 1,0-3-16,10 4 15,-5-5 1,5 14-16,5 4 16,15 0-16,0-4 15,5 4 1,0-4-16,15 0 16,0 4-1,-4 0-15,19-4 16,0-5-1,25 1-15,6-14 16,29-9-16,21 0 16,25-14-1,25 1-15,45-10 16,15-3 0,15-28-16,36-4 15,9-14 1,41-21-16,-21-19 15,-4-9 1,-26-13-16,-24-17 16,4-15-16,-5-17 15,-40-18 1,-20-9-16,-35-4 16,-15-23-1,-40-22-15,-36-22 16,-30-18-1,-40-27-15,-35 4 16,-50-4-16,-56-18 16,-70 23-1,-40 13-15,-61 40 16,-60 27 0,-110 49-16,-126 80 15,-146 94 1,749-49-16,0 0 15,0 0-15</inkml:trace>
  <inkml:trace contextRef="#ctx0" brushRef="#br0" timeOffset="12752.2294">12422 1387 0,'-15'-264'16,"4"103"-1,6 139-15,5 85 16,-5 35 0,0-13-16,-5-5 15,15-31 1,-5 0-16,10-4 16,5-9-1,16-10-15,9 6 16,10-10-16,5-18 15,16 14 1,4 0-16,6 0 16,-11 9-1,-10-14-15,-5 14 16,-14-5 0,-11 5-16,-20-5 15,-10 14 1,-15 9-16,-10-5 15,-11 0-15,-14 14 16,-5 4 0,-10-18-16,19 9 15,-9 0 1,15-4-16,10 0 16,5 4-1,20-9-15,10 5 16,15-1-16,15 1 15,5-5 1,10 5-16,6-1 16,-11 1-1,-5-14-15,-5 1 16,-15-6 0,-10 1-16,-10-13 15,-10 8-15,-10 0 16,-10 1-1,0 17-15,-5-5 16,-5 15 0,9-10-16,11 9 15,15 4 1,10 1-16,10 4 16,5-9-1,6-4-15,9-5 16,0-4-1,0-5-15,-15 0 16,-5-8-16,0-6 16,-15 24-1,-15-10-15,-10 0 16,0-4 0,0-5-16,5 14 15,0-9 1,0-5-16,10-13 15,5 9-15,10 4 16,5-13 0,0 22-16,0-4 15,-10-9 1,-10 13-16,-10-4 16,-11 9-1,-19 4-15,-5 0 16,-5 0-16,9-4 15,1-5 1,25 5-16,15 0 16,15 4-1,15 18-15,15-4 16,15-1 0,-4 1-16,4 4 15,5-4 1,-10-1-16,-19-8 15,-16-1-15,-20-3 16,-11-1 0,-19 9-16,-10 0 15,10 0 1,0-13-16,9 0 16,6 4-1,20 13-15,5-8 16,20 13-16,16-4 15,4 8 1,0-4-16,-10-4 16,-5-1-1,-10-12-15,-30 3 16,0-4 0,-10 5-16,0 4 15,-5-9-15,10-4 16,5 4-1,15 1-15,15 8 16,20-9 0,10 0-16,0 9 15,1-4 1,-16-9-16,-15-5 16,-15 5-1,-30 4-15,-21-9 16,-9 5-16,-5-1 15,-6 1 1,26 4-16,5-13 16,20 0-1,15 0-15,10 4 16,10-9 0,10 10-16,5-1 15,-5 9 1,0-9-16,-19 9 15,-22-4-15,-14 4 16,-15 5 0,0 0-16,10 8 15,4-4 1,6-4-16,10 4 16,15 9-1,20 5-15,16-1 16,19 5-16,0-4 15,0-10 1,-9-4-16,-16-8 16,-15-1-1,-20 0-15,-20-4 16,-21 13 0,-4 0-16,0 18 15,5 9 1,15-18-16,20 22 15,15-8-15,20-5 16,10 13 0,20-17-16,-5-5 15,6 0 1,-21-5-16,-15-4 16,-20 14-1,-25-18-15,-10 13 16,-16-5-16,1-4 15,0 1 1,10-6-16,20-13 16,25-4-1,5 4-15,20 10 16,20 3 0,0 1-16,1 0 15,-16-5-15,-10-9 16,-10 9-1,-35-4-15,-20 9 16,-16 8 0,-9 10-16,5-1 15,9-8 1,16 4-16,20 13 16,15 14-1,30-4-15,26 8 16,19 14-16,10-10 15,1 1 1,-1-9-16,-19-5 16,-26-8-1,-10-1-15,-25-4 16,-15-4 0,-10-5-16,-10-18 15,0 0 1,9-13-16,6-9 15,15-5-15,0 5 16,76 0 0,-16 4-16,5 5 15,6-5 1,-16-4-16,-10 5 16,-25-10-1,-5 0-15,-15 5 16,0 0-16,-35-4 15,10 12 1,5-3-16,5-10 16,5 5-1,0 4-15,10-17 16,-5-1 0,5 1-16,5 4 15,5-9 1,-15 0-16,10 0 15,-5 0-15,10 0 16,5 0 0,-10 0-16,15-45 15,5 45 1,-5 0-16,6 31 16,9 18-1,-5-8-15,5-28 16,-35-13-16,0 0 15,0 0 1</inkml:trace>
  <inkml:trace contextRef="#ctx0" brushRef="#br0" timeOffset="13673.4773">12673 11086 0,'0'0'0,"0"0"16,0 0-16,0 0 15,0 0 1,0 0-16,-30 129 16,35-93-1,0-5-15,10 18 16,5-4 0,-5 4-16,5 0 15,0 0 1,-5-4-16,0 4 15,0 5-15,-5-10 16,-4-3 0,-1 3-16,0 10 15,0-1 1,5-12-16,-5-19 16,0 0-1,-5 1-15,0-19 16,-5-4-16,10 0 15,5 0 1,10-71-16,25 4 16,15-27-1,21-13-15,19-9 16,11-18 0,-6 4-16,11 9 15,-21 19-15,-4 26 16,-31 18-1,-20 22-15,-19 27 16,-16 5 0,-5 4-16,0 0 15,-36 67 1</inkml:trace>
  <inkml:trace contextRef="#ctx0" brushRef="#br0" timeOffset="19046.5169">12723 7294 0,'75'-13'15,"-75"13"-15,0 0 16,0 0-16,0 0 16,0 0-1,-115 67-15,80-67 16,5 0-1,-1 0-15,6 0 16,0 18 0,10 9-16,10 4 15,5-9 1,0 5-16,60 0 16,-19 0-16,9 4 15,0-9 1,15 5-16,16 4 15,9-4 1,1 0-16,19-9 16,6 9-1,4-14-15,11 0 16,-5 1-16,-21-5 16,-9-5-1,-21-4-15,-10 0 16,-24-4-1,-16 8-15,-15 1 16,-5-1 0,-5 5-16,0-5 15,0-4 1,0-4-16,0 8 16,0-12-16,-55-1 15,45-14 1,5 5-16,0-17 15,5-14 1,5-18-16,0-9 16,10-18-1,-5-13-15,10-18 16,10-18-16,-5-9 16,-5 18-1,5-18-15,-10 14 16,-10-19-1,5 15-15,-10 16 16,5-7 0,1-1-16,-6 9 15,5-1 1,0 15-16,5 17 16,5 5-16,0 17 15,0 10 1,5 8-16,10 10 15,0 3 1,0 6-16,1 3 16,4 1-1,0 9-15,-5 4 16,-5 9-16,-5 5 16,-5 8-1,-15 5-15,0-9 16,0 4-1,0 1-15,0-1 16,0-8 0,-60-1-16,40-4 15,-15-4 1,0 0-16,-11-10 16,-19-3-16,-20-1 15,-16 4 1,-20-8-16,-14-5 15,4 1 1,0 8-16,1 0 16,-1 5-1,16-1-15,19 15 16,16-1-16,19 4 16,16 14-1,20-9-15,0 5 16,20-1-1,0 5-15,5-5 16,0 10 0,0-14-16,0 22 15,65-8 1</inkml:trace>
  <inkml:trace contextRef="#ctx0" brushRef="#br0" timeOffset="19897.8613">13653 3927 0,'0'0'0,"0"0"16,0 0-16,0 0 15,0 0 1,0 0-16,0 0 16,0 0-16,0 0 15,0 0 1,-126 125-16,86-107 15,-5 14 1,5-15-16,-6 6 16,1-10-1,-5 10-15,-5-6 16,-11 19 0,1-9-16,-5 22 15,-1 27-15,-9-9 16,4 9-1,6-9-15,15-9 16,20-22 0,14-5-16,21-9 15,0-8 1,61 17-16,-1 22 16,20 14-16,6 5 15,4 22 1,-19-5-16,-6 0 15,-25-8 1,-15-23-16,1-23 16</inkml:trace>
  <inkml:trace contextRef="#ctx0" brushRef="#br0" timeOffset="21436.6826">12487 5865 0,'0'0'0,"0"0"16,0 0-16,-131 72 15,96-41 1,0-13-16,10 0 16,-10-18-1,9 0-15,-4-13 16,0 4-16,0-14 16,-15 10-1,0 4-15,-1 0 16,-4-9-1,-15 9-15,-1 5 16,-14 4 0,-5 18-16,-6-14 15,6 5 1,9 0-16,11 0 16,20 4-16,20-4 15,5 5 1,20-1-16,0 9 15,25-4 1,-10 13-16,-5 14 16,0 4-1,0 14-15,-15 8 16,-10 27 0,-15 10-16,-6 12 15,1-8-15,0-1 16,5 1-1,-5 4-15,10 14 16,0 4 0,4-9-16,11 0 15,-10 13 1,5 14-16,-5 0 16,5-9-16,-15-18 15,0-14 1,10-8-16,0-14 15,4-17 1,6-10-16,5-17 16,0-18-1,10-9-15,10-9 16,6-5-16,-6 1 16,5-10-1,0 1-15,15-5 16,0 4-1,25-4-15,6 5 16,9-5 0,1 4-16,14 5 15,0 5 1,6 4-16,-6-5 16,-4 5-16,9 5 15,1-5 1,4 8-16,-4-3 15,-21 4 1,-25-9-16,-19 4 16,-21-9-1,-10 1-15,0 4 16,-56-5-16</inkml:trace>
  <inkml:trace contextRef="#ctx0" brushRef="#br0" timeOffset="22147.3199">11748 8188 0,'0'0'16,"0"0"-16,0 0 15,0 0 1,0 0-16,0 0 15,0 0 1,0 0-16,0 0 16,0 0-1,131 147-15,-101-102 16,10 8-16,0-4 16,1 9-1,-6 14-15,0-14 16,-15-5-1,-15 1-15,-10-9 16,-10-5 0,-15 0-16,5-9 15,-15 5 1,4-5-16,-9 9 16,5-8-16,5-1 15,0-9 1,9 1-16,6-5 15,5 4 1,0 9-16,-40 9 16</inkml:trace>
  <inkml:trace contextRef="#ctx0" brushRef="#br0" timeOffset="26700.1807">19176 1972 0,'30'-14'16,"-30"14"-16,0 0 16,100 36-1,-19-5-15,-1 9 16,-5 5-1,6 4-15,-1 0 16,-9 14 0,-21-10-16,-5-13 15,-30 14-15,-15-5 16,-35 14 0,-30 4-16,-31 9 15,-9 13 1,-11-4-16,16 9 15,14 8 1,11-8-16,30 0 16,19-5-16,21-4 15,20-23 1,16-3-16,4-6 16,0 10-1,-10-14-15,-10 0 16,-10 4-1,-15 19-15,-15-10 16,-10 1-16,5-1 16,5-8-1,4-9-15,6-1 16,10 5 0,20 1-16,6-1 15,14 4 1,5 1-16,-5 8 15,-5 14 1,-15-4-16,-15 8 16,-25 1-16,-15 3 15,-10-8 1,5 9-16,4-4 16,16 3-1,10 1-15,25-4 16,15 3-1,-5-3-15,11-5 16,-6-9 0,0 0-16,-10-14 15,-5-13-15,-5-8 16,-10-10 0,0-4-16</inkml:trace>
  <inkml:trace contextRef="#ctx0" brushRef="#br0" timeOffset="27991.5596">22281 3137 0,'0'0'0,"0"0"15,0 0 1,0 0-16,0 0 15,96 134 1,-41-89-16,15 17 16,-9 10-16,-11-14 15,-15 0 1,-15-9-16,-20-4 16,-50 8-1,-15 5-15,-26 9 16,-9 0-1,-1 13-15,11-8 16,29 8 0,21 14-16,30 0 15,40 9-15,21 4 16,19-13 0,5 4-16,-4-22 15,-16 0 1,-20-9-16,-25 0 15,-30-5 1,-30 14-16,-26 13 16,-4 5-16,0 0 15,4-5 1,26-4-16,15 0 16,45 9-1,20 8-15,40 10 16,16 0-1,14-5-15,1 9 16,-21 4 0,-19 1-16,-31-5 15,-25-18-15,-25-17 16,-16-10 0,-9-17-16,10-10 15,0-17 1,10-18-16,-15-4 15</inkml:trace>
  <inkml:trace contextRef="#ctx0" brushRef="#br0" timeOffset="29099.9299">25523 4999 0,'0'0'0,"0"0"15,0 0 1,0 0-16,0 0 15,-36 116 1,36-76-16,5 10 16,26 21-16,29 0 15,35 14 1,26-4-16,0-14 16,-16-14-1,-19 1-15,-26-23 16,-30-9-1,-20-8-15,-10 8 16,-75 5 0,-26 35-16,-40 28 15,-9 4-15,9-1 16,15 15 0,36-15-16,30-3 15,35-1 1,25 9-16,40-9 15,20 1 1,25-10-16,11 9 16,-6-8-1,-19-14-15,-21-5 16,-30-4-16,-30 0 16,-25-4-1,-15 4-15,-16-4 16,6-1-1,15-8-15,15-9 16,20 4 0,15 9-16,20 5 15,15 8-15,5 10 16,5-1 0,-9 0-16,-1-4 15,-15-9 1,-20-4-16,-10 9 15,-15-19 1,-5 19-16,-5-5 16,4 0-16,1-9 15,10 0 1,20 0-16,0-9 16,10-13-1,-5-13-15,-40 17 16</inkml:trace>
  <inkml:trace contextRef="#ctx0" brushRef="#br0" timeOffset="30905.6317">17301 5660 0,'45'27'15,"-45"-27"1,0 0-16,0 0 16,0 0-16,81 170 15,-51-90 1,-5 14-16,-5-1 16,-20-8-1,-10 5-15,-20-1 16,-5-9-1,-5-13-15,-1-4 16,11-1 0,20 14-16,20 5 15,10 8-15,31 9 16,4 18 0,-5 32-16,-15-10 15,-20-8 1,-25-14-16,-20-18 15,-15 0 1,-5-22-16,-1 9 16,1-18-16,10 9 15,5-14 1,5 5-16,10 9 16,20 14-1,10-1-15,20 0 16,20 5-1,15-9-15,6-9 16,-1 0 0,-15-18-16,-19-9 15,-21-13-15,-15 4 16,-46 9 0,-34 22-16,-26 28 15,1-1 1,4-18-16,26-13 15,25-18 1,20-17-16,35-6 16,45 1-1</inkml:trace>
  <inkml:trace contextRef="#ctx0" brushRef="#br0" timeOffset="35510.0782">12517 2271 0,'0'-40'15,"0"40"1,0 0 0,0 0-16,0 0 15,0 0 1,0 0-16,0 0 15,0 0-15,0 0 16,0 0 0,0 0-16,0 0 15,0 0 1,0 0-16,0 0 16,0 0-1,0 0-15,0 0 16,0 0-16,0 0 15,0 0 1,0 0-16,0 0 16,0 0-1,0 0-15,0 0 16,0 0 0,0 0-16,0 0 15,116-9 1,-81 9-16,0 4 15,5-4 1,-5 5-16,1-10 16,-1 14-16,10 0 15,-5-5 1,10 5-16,6-9 16,-6 14-1,0-14-15,0 0 16,6 13-1,-1-4-15,20-4 16,-9-1-16,-6-4 16,5 4-1,-4 1-15,4-5 16,10 0 0,1-5-16,9-3 15,1-6 1,9 1-16,11-1 15,4 5-15,1-8 16,-1-1 0,6 4-16,-1 1 15,11-1 1,20 19-16,5-18 16,4 8-1,11-4-15,5 5 16,10-5-1,-5-5-15,0 5 16,5 0-16,-15 1 16,-1-6-1,1 5-15,5 0 16,0 5 0,-15-5-16,-6 4 15,1-3 1,0 3-16,0 5 15,-6 0-15,1 0 16,-10-9 0,0 9-16,-11 0 15,6 0 1,-6-4-16,-9-5 16,-10 4-1,-21 5-15,-5 0 16,-9 0-1,-16 0-15,-10 0 16,-20 0-16,-9 5 16,-11-5-1,-5 9-15,0-5 16,0 5 0,0-9-16,-66 5 15,46-5 1,0 0-16,0 0 15,-10 8-15,-36-21 16</inkml:trace>
  <inkml:trace contextRef="#ctx0" brushRef="#br0" timeOffset="36359.5218">18829 1512 0,'0'0'0,"0"0"16,0 0 0,0 0-16,0 0 15,0 0 1,0 0-16,-35 125 15,30-112-15,0-4 16,5 4 0,0-13-16,0 0 15,15 0 1,0 5-16,5 4 16,10-9-1,5 9-15,0 9 16,1 4-1,-1-4-15,-5 17 16,0-8-16,-10-13 16,-5 8-1,-5 5-15,-5-5 16,-5 0 0,-10 14-16,-5-22 15,0 12 1,-15 10-16,-15-5 15,-21 9-15,-14 27 16,-20-8 0,-1 8-16,21-1 15,4-7 1,21-19-16,15-9 16,20-9-1,15-17-15,5-5 16,0 0-1</inkml:trace>
  <inkml:trace contextRef="#ctx0" brushRef="#br0" timeOffset="38789.1702">19336 5758 0,'0'0'0,"0"0"16,0 0-16,0 0 15,0 0 1,0 0-16,0 0 16,0 0-1,0 0-15,0 0 16,0 0 0,0 0-16,-100-49 15,60 27 1,-5-5-16,-16 0 15,-4-22-15,-21 0 16,-9-5 0,-11 1-16,-9-10 15,-6-8 1,-9-1-16,-6 1 16,-10 4-1,0 0-15,6 0 16,4 0-1,10 5-15,16 8 16,-1-9-16,-4 1 16,-1 8-1,1-8-15,4 8 16,-5-4 0,-9-9-16,4 0 15,1-4 1,4-5-16,5 9 15,6-9-15,-1 0 16,1 0 0,-6 5-16,11-1 15,4 5 1,1-9-16,-6 5 16,1-1-1,9 19-15,-4-5 16,4 4-1,11 5-15,0-5 16,-6 5-16,-4-13 16,14 13-1,-4 0-15,-1 4 16,16-18 0,-10 10-16,4 17 15,1-4 1,5-14-16,-11 19 15,11 8 1,-10 5-16,4-5 16,1-5-16,0 1 15,-1-5 1,-4 5-16,5 0 16,4 0-1,11 17-15,5-8 16,4 4-1,16 18-15,5-9 16,10 9-16,0-4 16,5-10-1,0 5-15,0 5 16,-5-5 0,-5 5-16,0-5 15,-6 0 1,1 9-16,5-5 15,-5-4-15,10 9 16,-5 0 0,10 0-16,5 0 15,5 0 1,0 14-16,0-5 16,0-5-1,0 18-15,35 1 16,-25-10-1,5 5-15,-5 4 16,0 5-16,5 4 16,0-4-1,0 9-15,1 0 16,14 13 0,10 4-16,0 5 15,10 9 1,11 5-16,14 8 15,-15 1-15,-9-14 16,-6 4 0,-5-13-16,0-4 15,-10-1 1,6-8-16,-16-14 16,-10-9-1,0-8-15,-10-5 16,0-9-16,0 0 15,0 0 1,-30-63-16,4 45 16,1-22-1,0 4-15,-10-13 16,-10-4 0,-5-10-16,9-8 15,-9-1 1,0-8-16,0 9 15,4-5-15,-4 4 16,0 1 0,5-1-16,-1 5 15,6 14 1,5-1-16,10 14 16,10 18-1,10 8-15,5 5 16,0-4-1,45 13-15,-15 0 16,20 13-16,11-13 16,9 9-1,26 5-15,19 3 16,21 6 0,15-1-16,19-4 15,26 4 1,-5-8-16,15-10 15,-15 18-15,0-4 16,-10 0 0,-25 13-16,-35 19 15</inkml:trace>
  <inkml:trace contextRef="#ctx0" brushRef="#br0" timeOffset="63635.4024">12819 9192 0,'0'0'0,"0"0"15,0 0 1,0 0-16,0 0 16,0 0-16,0 0 15,0 0 1,0 0-16,0 0 16,0 0-1,0 0-15,115 0 16,-60-4-1,16-10-15,19 1 16,11 0 0,29-10-16,26 1 15,15-9-15,10-9 16,20 4 0,-10-18-16,5 10 15,5-1 1,5 0-16,-10 1 15,-15 8 1,-25 9-16,-6 0 16,1 1-1,-5-6-15,0 1 16,14-5-16,6-4 16,-5 0-1,0-9-15,5-5 16,10 18-1,-10-4-15,-21-4 16,1 12 0,10-3-16,15-1 15,-1 5-15,16-5 16,5 0 0,5-8-16,5 8 15,20-13 1,1 9-16,-11-19 15,0 6 1,5-1-16,-5 1 16,-10 4-1,5 8-15,-25-3 16,-15 4-16,0 8 16,-11 1-1,6 0-15,-20-14 16,-5 5-1,-1-5-15,6 1 16,-10-6 0,-6-3-16,1 4 15,-6 0-15,-9-5 16,0 14 0,-11-5-16,6 14 15,-1-9 1,6 13-16,-1 0 15,11-13 1,-6 9-16,1-5 16,10-9-1,-1 5-15,-9 0 16,-6-5-16,-4 5 16,-16-9-1,6 4-15,-11 1 16,1 8-1,4-4-15,-4 13 16,4-4 0,-10-1-16,1 6 15,-1-1-15,-14 5 16,-6 4 0,-10 4-16,-20 5 15,-20 5 1,-10 4-16,0 4 15,0 10 1,-90-5-16</inkml:trace>
  <inkml:trace contextRef="#ctx0" brushRef="#br0" timeOffset="64447.0033">24181 5531 0,'0'0'0,"0"0"15,0 0-15,0 0 16,0 0 0,0 0-16,0 0 15,105 93 1,-44-57-16,24 4 15,16 9 1,19-4-16,1 0 16,-1-1-1,-9-12-15,-16 3 16,-19-3-16,-16 3 16,-15-8-1,-14-5-15,-6 1 16,-15-1-1,-10 0-15,-10-8 16,0-1 0,-10 10-16,-11 3 15,-9-8-15,-5 18 16,-15 0 0,-16 8-16,-9 28 15,-16-5 1,-9 22-16,4 5 15,16-14 1,9 1-16,21-28 16,20-8-1,25-18-15,15-27 16,0 0-16,55-81 16</inkml:trace>
  <inkml:trace contextRef="#ctx0" brushRef="#br0" timeOffset="66739.8401">27337 6272 0,'10'18'15,"-10"-18"1,0 0-16,-5 138 16,0-13-1,0 5-15,0 35 16,-10 5-1,5 22-15,-5-9 16,-1 4-16,6-17 16,-5 0-1,15-23-15,-5-13 16,5-27 0,5-9-16,5-17 15,10-28 1,1-8-16,14-45 15</inkml:trace>
  <inkml:trace contextRef="#ctx0" brushRef="#br0" timeOffset="67719.5872">28859 6651 0,'0'0'0,"0"0"16,0 0 0,0 0-16,0 0 15,0 0 1,0 0-16,0 0 15,0 0-15,-170-4 16,170 4-16,-181 0 16,-10 4-1,15 1 1,5 8-16,30 5 16,31 9-1,29 4-15,36-4 16,25 0-16,20 9 15,30 13 1,30 18-16,21 0 16,14 9-1,16 17-15,9 1 16,16 9 0,10 13-16,5 4 15,-1 14-15,-4 9 16,-25-4-1,-21-28-15,-29-12 16,-36-23 0,-25-23-16,-25-8 15,-25-10 1,-26 6-16,-29 3 16,-26 5-1,-15-8-15,1-6 16,4-8-16,10-18 15,26-9 1,20-4-16,19-5 16,31 0-1,20 4-15,5-8 16,0 4 0,0-4-16,76-10 15,-41 19 1</inkml:trace>
  <inkml:trace contextRef="#ctx0" brushRef="#br0" timeOffset="68267.946">29864 6750 0,'0'0'16,"0"0"-16,0 0 16,0 0-16,6 174 15,-1-98 1,0 18-16,0 22 15,5 13 1,-5-4-16,0 18 16,-5 18-1,5 0-15,0-10 16,5-12 0,-5-23-16,10 13 15,-5-30-15,10-10 16,0-22-1,-5-22-15,0-32 16,0-13 0</inkml:trace>
  <inkml:trace contextRef="#ctx0" brushRef="#br0" timeOffset="69207.49">29578 6593 0,'0'0'16,"0"0"-16,0 0 15,0 0 1,0 0-16,0 0 16,0 0-1,0 0-15,0 0 16,0 0-16,0 0 15,0 0 1,0 0-16,171-116 16,-71 89-1,31 10-15,15-1 16,25 4 0,25 1-16,15 17 15,-5 10-15,-15 13 16,-35 8-1,-31 10-15,-34-5 16,-41 14 0,-25-10-16,-25 6 15,-15-6 1,-15-4-16,-15 1 16,-21 17-1,-14-5-15,-11 5 16,-19 9-16,-6 5 15,1 4 1,-1-18-16,16-14 16,9-8-1,16-9-15,9-5 16,21-8 0,10-10-16,0-8 15,0 4-15,-16-9 16,-24 0-1,-5 4-15,-1-4 16,16-9 0,15 14-16,19-5 15,11 0 1,20 18-16,0-9 16,0 5-16,61 8 15,-16 9 1,40 18-16,16 23 15,14 13 1,21 22-16,10 5 16,5 17-1,14 5-15,1 5 16,-5-1 0,-10 10-16,-26 35 15</inkml:trace>
  <inkml:trace contextRef="#ctx0" brushRef="#br0" timeOffset="156926.5921">25518 6089 0,'45'-45'0,"-45"45"15,0 0 1,0 0-16,0 0 15,0 0 1,0 0-16,0 0 16,0 0-1,0 0-15,0 0 16,-121 49-16,86-40 16,15 0-1,0 4-15,5-4 16,10-4-1,5 4-15,0-5 16,50 5 0,5 0-16,16 5 15,14-14-15,-5 0 16,11 4 0,-26-4-16,1 9 15,-16 4 1,-15-8-16,-10 4 15,-15 4 1,-10 1-16,0-6 16,0 1-1,-55 9-15,5 0 16,-26 4-16,-9 10 16,-16-1-1,-9 9-15,19-9 16,16 5-1,20-5-15,14 1 16,16 3 0,20-17-16,5 0 15,20 9-15,16-5 16,19 1 0,20-1-16,21-9 15,4 10 1,-9-6-16,-16-3 15,-25 4 1,-15-9-16,-29 0 16,-6 0-16,0-1 15,-51 1 1,1 0-16,-10-4 16,-11-5-1,6 4-15,5-4 16,14 0-1,21-4-15,5 4 16,15 0 0,5 0-16,0 0 15,0 4-15,81 5 16,-41 5 0,5-1-16,-5 18 15,0-17 1,-14 3-16,-16-3 15,-10-5 1,0 4-16,-41 1 16,-4-1-1,-10 9-15,-5 1 16,9 3-16,16-8 16,10 5-1,10-6-15,10 10 16,20-4-1,15 3-15,20 1 16,16 4 0,4-4-16,-5-9 15,-9 0-15,-21-9 16,-20 0 0,-10 0-16,-5-5 15,0-4 1,-60 0-16,20 5 15,-6-10 1,1 10-16,5-1 16,10-8-1,15 8-15,-5-8 16</inkml:trace>
  <inkml:trace contextRef="#ctx0" brushRef="#br0" timeOffset="161705.432">25156 7460 0,'30'13'16,"-30"-13"-16,0 0 15,0 0 1,0 0-16,0 0 15,0 0 1,0 0-16,0 0 16,0 0-16,0 0 15,0 0 1,0 0-16,-111 18 16,101-18-1,-5 9-15,-5-5 16,5 5-1,-5-4-15,-5 4 16,-5 0 0,0 4-16,4 0 15,1 1-15,0-10 16,5 5 0,0 0-16,0-4 15,0 4 1,0-5-16,-5-4 15,-1 4 1,1-4-16,-5 0 16,-5 0-16,0 9 15,-10-4 1,-1-5-16,-19 4 16,-10 1-1,-26 4-15,-9 4 16,-11 0-1,-10-8-15,-14 8 16,-21 10 0,-10-1-16,-5 9 15,-5-4-15,-15 4 16,5 10 0,15-6-16,10 1 15,15-5 1,16 0-16,19 1 15,21-14 1,19 17-16,11-21 16,10-1-16,-1 9 15,11-4 1,5-4-16,5-10 16,-6 1-1,21-10-15,0 10 16,15-10-1,0-4-15,10 5 16,0-5-16,0 4 16,0 1-1,0 4-15,55-9 16,-40 5 0,-10 4-16,5-5 15,-5 5 1,-5-4-16,0 4 15,0 0 1,0 0-16,0 0 16,0 0-16,0-5 15,-45 5 1,30 0-16,-5 0 16,0-9-1,-5 0-15,5 5 16,-5-1-1,-6 5-15,1-9 16,-5 5-16,-15-5 16,-5 5-1,-1-5-15,-14 4 16,0-8 0,-1 4-16,-4 4 15,9-13 1,1 5-16,-5 0 15,-1-1 1,-9-4-16,-5 1 16,-11-10-16,1 9 15,-1-9 1,-4-4-16,4 9 16,-9-10-1,-6 5-15,-10 1 16,6-1-1,4 13-15,-9-8 16,-21 0-16,-5 0 16,1 4-1,9-5-15,0 5 16,6 1 0,9 8-16,10-5 15,16 1 1,14-1-16,21 14 15,10 0 1,10 5-16,0 4 16,4 4-16,-4-13 15,5 0 1,5 5-16,10 4 16,-21-5-1</inkml:trace>
  <inkml:trace contextRef="#ctx0" brushRef="#br0" timeOffset="162725.6136">18296 6803 0,'0'0'16,"0"0"-16,0 0 15,0 0 1,0 0-16,0 0 16,0 0-16,0 0 15,0 0 1,0 0-16,0 0 16,0 0-1,-30 121-15,-10-103 16,0 4-1,-21 5-15,-9 0 16,-15 17 0,-6 1-16,-9 8 15,4 6-15,11 8 16,-11-5 0,21-17-16,20-5 15,19 0 1,16-27-16,15 14 15,5-22 1,0 8-16,0 1 16,81 3-16,-26 15 15,25 26 1,1 9-16,9 0 16,1 4-1,-1-8-15,6-1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21:44.083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18824 3869 0,'65'-4'16,"-65"4"-16,0 0 16,-100-40-1,44 8-15,-9-17 16,-15 0 0,9 0-16,-4 18 15,5-14-15,-6 1 16,-4 8-1,-6 0-15,1 0 16,5 23 0,4-18-16,1 4 15,-6 9 1,11 0-16,0-9 16,-6 14-1,1-14-15,-16 5 16,6 8-16,0 1 15,-1 13 1,1-9-16,9 9 16,-14 0-1,-1 5-15,-9-10 16,-1 1 0,16 8-16,-5 5 15,-1 0-15,-4-9 16,-16 13-1,11-4-15,-6 9 16,5-4 0,1-1-16,-1 5 15,1 9 1,-6-14-16,1 5 16,4-5-1,1 1-15,4 4 16,11-5-16,10 0 15,-16 5 1,-9-4-16,9-1 16,6 0-1,9 1-15,-9-1 16,10 1 0,4-5-16,1 8 15,-6 6-15,1-10 16,-10 9-1,14 5-15,1 0 16,10-9 0,-1 18-16,11-5 15,5-9 1,-10 1-16,4-1 16,1-9-16,5 5 15,5 9 1,-1-14-16,6 10 15,0 3 1,0-8-16,5 5 16,5-1-1,5 0-15,-1 18 16,6-8 0,-10 8-16,10 0 15,-5 5-15,5-1 16,5 6-1,-5 3-15,-5 10 16,20-5 0,0 4-16,-10 1 15,5-1 1,10 5-16,-5 0 16,10-4-1,0-1-15,5 5 16,-5-13-16,-5 4 15,25 13 1,5-13-16,5 0 16,-4 0-1,4-17-15,5-1 16,10 0 0,11-13-16,9 13 15,5-13-15,16 0 16,-1-1-1,-4-8-15,-11 9 16,21 0 0,-1-14-16,11 5 15,4 0 1,1-9-16,-10 13 16,-16-8-1,11-1-15,9-4 16,6 0-16,4-5 15,6 10 1,-11-5-16,6 4 16,10-8-1,25 3-15,-16-8 16,-4 5 0,10 8-16,-6-13 15,16 18-15,0 0 16,10-9-1,0-5-15,10 1 16,-16-10 0,-9 1-16,20-14 15,10-9 1,-20-17-16,-1-19 16,6 5-16,-15-22 15,-10-19 1,-6-12-16,-9-1 15,-10-17 1,-16 8-16,-14-8 16,-16 4-1,-5-18-15,-35 9 16,-14 0 0,-21 0-16,-31 18 15,-14 4-15,-20 0 16,-16 5-1,-14 0-15,-16 13 16,-9 14 0,-11 17-16,-35 10 15,-20 22 1,-20 13-16,-45 36 16,256-18-1,0 0-15,0 0 16</inkml:trace>
  <inkml:trace contextRef="#ctx0" brushRef="#br0" timeOffset="1631.0567">24231 4115 0,'0'0'16,"0"0"-16,0 0 15,-115 13 1,54-4-16,1-9 15,-15 9 1,-1-9-16,-24-4 16,-6 8-1,-20-8-15,1-1 16,-11-4 0,11 5-16,-6-14 15,-5 5-15,11 8 16,4 1-1,-5-10-15,6 14 16,-1-9 0,0 9-16,6 0 15,9 5 1,6 4-16,-6 9 16,16-5-1,-6 5-15,1-5 16,9 5-16,1 9 15,0-5 1,14 10-16,1 8 16,5-13-1,-16 17-15,11 10 16,10-10 0,-6 10-16,21 0 15,5-5-15,5-5 16,14-3-1,6 12-15,5-4 16,0-13 0,20 4-16,5 0 15,-5 5 1,6-5-16,14 9 16,15 9-1,5-13-15,16 0 16,24-1-16,21 5 15,4-8 1,-4-10-16,-6-4 16,16 4-1,20-13-15,9 9 16,-4-1 0,0-8-16,5-9 15,19 0-15,1-4 16,0-1-1,0 1-15,10 3 16,-10-8 0,0 5-16,4 4 15,16 9 1,-5-5-16,-10 1 16,5 3-16,10 6 15,-5-14 1,5-9-16,10 0 15,-15 0 1,-10-9-16,-5 4 16,5-13-1,-21 1-15,-9-10 16,5 0 0,-15 5-16,4-14 15,-9-13 1,-5-14-16,-16-8 15,-24-5-15,-16 4 16,-15-21 0,-15 8-16,-40-13 15,-30 4 1,-25-4-16,-15 8 16,-21 5-1,-24-17-15,-21 3 16,-25 6-1,-25-1-15,-5 22 16,-20-12-16,-20 21 16,-10 5-1,-16 4-15,-9 19 16,5 8 0,-11 14-16,-19 13 15,-6 8-15,-19 19 16</inkml:trace>
  <inkml:trace contextRef="#ctx0" brushRef="#br0" timeOffset="14363.2691">14055 10045 0,'130'23'15,"-130"-23"-15,0 0 16,0 0 0,0 0-16,0 0 15,0 0-15,0 0 16,0 0 0,0 0-16,0 0 15,0 0 1,0 0-16,0 0 15,0 0 1,-50 120-16,40-98 16,0 1-1,0-5-15,0 8 16,5 1-16,-5 4 16,0 1-1,0 12-15,0-3 16,5-6-1,0-3-15,0-1 16,10 22 0,5-12-16,-10-6 15,0 6-15,5-1 16,-5-5 0,0 6-16,0-6 15,0 1 1,0-5-16,0-8 15,10 3 1,-5 1-16,-5 0 16,-5 4-1,10-4-15,-5 4 16,-5 5-16,10-9 16,-5 13-1,5 5-15,5 8 16,-5-13-1,-5 5-15,0 4 16,-5-4 0,5-5-16,5 0 15,-5-4-15,5 0 16,0-5 0,-5 9-16,0 5 15,0 0 1,-5-5-16,5 18 15,0-9 1,0 9-16,-5 0 16,5-9-1,-5-4-15,5 4 16,0-9-16,-5 0 16,0 0-1,10-8-15,-5-6 16,5 1-1,0-4-15,0 3 16,0-3 0,-10-1-16,0 5 15,10 0 1,-10-1-16,5 15 16,0-10-16,0 0 15,0 0 1,0 1-16,-5 8 15,5 5 1,-5-10-16,10-8 16,5 4-16,-5-4 15,-5 0 1,10-9-16,0 4 16,-5-4-1,5-5-15,0 10 16,-5-10-1,-5 5-15,0 4 16,5-4 0,-10-4-16,5-1 15,-5 14-15,-5-9 16,10-1 0,-10 6-16,5-5 15,5-9 1,0 4-16,5 0 15,-5-13 1,0 0-16,5 0 16,-10 0-1,10 0-15,-10 0 16,0 0-16,-5-76 16,10 41-1,-10-5-15,0-5 16,-5 5-1,5-14-15,5 0 16,-5-30 0,10-19-16,0-27 15,10-21-15,0 8 16,-5 4 0,5 10-16,-15-14 15,0 13 1,-5 19-16,-5-5 15,0 26 1,-5 1-16,5 13 16,-1 0-1,1 0-15,10-4 16,0 0-16,-5 8 16,5-8-1,5 13-15,0 0 16,5 0-1,5-9-15,10-5 16,1-3 0,9-6-16,10 14 15,-15 14-15,-5 8 16,0 19 0,-10 8-16,-5 27 15,-5-9 1,0 9-16,0 0 15,0 0 1,0 71-16,-5-48 16,5 3-1,0 1-15,0 0 16,0 0-16,-5 0 16,0 13-1,5 18-15,0 0 16,0 9-1,5 13-15,5 1 16,-15 3 0,10 1-16,0 9 15,0-22-15,0 8 16,5 0 0,-5 5-16,0-5 15,1 5 1,-6-4-16,-6-1 15,1 5 1,5-9-16,-10 4 16,10 10-16,-5-19 15,-5-4 1,5-5-16,5 10 16,0-14-1,-5-13-15,5-1 16,0 5-1,5-8-15,-10 8 16,0-9 0,10 5-16,0-1 15,0-4-15,0-4 16,-5 4 0,5 1-16,0-6 15,0 1 1,0 0-16,6-9 15,-11 4 1,5-4-16,-5-1 16,-5-3-1,5-5-15,0-1 16,0 6-16,0 4 16,5-10-1,-10 1-15,5 5 16,-11 12-1,11 5-15,5 1 16,6-10 0,-6 0-16,5 5 15,-5-9-15,-5-23 16,0 5 0,5-4-16,-5-5 15,0 0 1,0 0-16,5 0 15,-5 0 1,0 0-16,-5 0 16,5 0-1,0 0-15,0 0 16,5 0-16,-10 0 16,5 0-1,0 0-15,-5 0 16,0 0-1,5 0-15,0 0 16,0 0 0,0 0-16,0 0 15,0 0-15,0 0 16,0 0 0,0 0-16,0 0 15</inkml:trace>
  <inkml:trace contextRef="#ctx0" brushRef="#br0" timeOffset="18066.9421">21909 10206 0,'26'-27'16,"-26"27"-16,0 0 15,0 0 1,0 0-16,0 0 15,0 0 1,0 0-16,0 0 16,0 0-1,0 0-15,0 0 16,0 0-16,0 0 16,-11 130-1,11-90-15,-5 9 16,0 9-1,0-4-15,0 8 16,5-4 0,-5 9-16,0 0 15,0 5-15,5-5 16,0-9 0,5 9-16,0-9 15,-5 22 1,5-4-16,-5 13 15,0-8 1,-5 8-16,0-9 16,5 5-1,-10-9-15,0 13 16,5 1-16,-5-5 16,5 8-1,10-3-15,-5-14 16,0-14-1,5-4-15,-5-9 16,-5-9 0,5 5-16,-5 4 15,-5-9 1,5 14-16,0-9 16,0-5-16,0-4 15,5-5 1,-5-18-16,5 1 15,0-14 1,0 0-16,0 0 16,-5 0-1,5-67-15,5 35 16,0-8-16,-5-13 16,0-32-1,15-22-15,-5-45 16,0-9-1,0-9-15,-5 1 16,5 12 0,-5 1-16,-5 0 15,0 26-15,5-13 16,0 27 0,5 18-16,0 18 15,-5-1 1,11 23-16,-1 0 15,-10 0 1,0 9-16,-5 9 16,0-14-1,0 23-15,0 4 16,-5 9-16,0 14 16,5 4-1,0 0-15,0 0 16,0 0-1,5 58-15,-10-27 16,5 0 0,0 10-16,0 8 15,0 9-15,0 27 16,-5 22 0,10 9-16,0 4 15,-5 10 1,0 8-16,5 19 15,-5-5 1,0-14-16,-5 9 16,5-8-1,0 8-15,5-13 16,-10-13-16,0-10 16,10-8-1,-10-5-15,-5-13 16,5-13-1,0-10-15,0-4 16,5-27 0,0-4-16,0-18 15,5-9 1,-10 0-16,5 0 16,0-62-16,0 30 15,5-8 1,0 0-16,-10-18 15,-6-31 1,1-14-16,5-13 16,0-5-1,-5 1-15,5-5 16,5-5-16,0-8 16,-5 8-1,10 1-15,0 4 16,0-5-1,0 5-15,-5 4 16,-5 10 0,5 17-16,-5 14 15,10 17-15,-5-13 16,5 18 0,0 0-16,5-4 15,1 4 1,-1-5-16,-5 9 15,0 10 1,0 13-16,0 8 16,-5 10-1,0 13-15,0 0 16,-5 0-16,5 0 16,5 62-1,-5-39-15,0 3 16,-5 6-1,5-1-15,-5 9 16,-5 14 0,0 13-16,-6 18 15,1 17 1,5 10-16,0 4 16,-5 14-16,0 17 15,15 0 1,-5-8-16,0-14 15,5 4 1,-5-13-16,5 0 16,0-8-1,5 3-15,0-21 16,-10-15-16,5-12 16,0 8-1,-5-21-15,0-6 16,5-4-1,0 1-15,0-10 16,0-9 0,0 1-16,0-1 15,0-9-15,-5 1 16,5 4 0,5-5-16,5 5 15,0-9 1,-5 4-16,5-4 15,5 9 1,10 9-16,-25-27 16,0 0-1,0 0-15</inkml:trace>
  <inkml:trace contextRef="#ctx0" brushRef="#br0" timeOffset="21941.2598">13904 13176 0,'-25'-27'15,"25"27"1,0 0-16,0 0 15,0 0 1,-121 13-16,96-4 16,0-9-16,10 0 15,5 0 1,-5-13-16,5 17 16,5 5-1,5-4-15,-5 4 16,5 4-1,0 0-15,0-13 16,0 14-16,50-5 16,-10 0-1,16 4-15,19-9 16,20-4 0,11 5-16,-1-5 15,-4 4 1,-11-4-16,-9 0 15,-11 5 1,-15-5-16,-4 4 16,-11-4-16,0-9 15,10-4 1,11-5-16,14-9 16,5 1-1,1-6-15,-21 5 16,-5 5-1,-19 9-15,-26 8 16,-10 10-16,0-1 16,0 5-1,0 5-15,-66-6 16,46 6 0,-5-5-16,-5-5 15,5 14 1,-5-4-16,-6-14 15,-4 4 1,0 5-16,-5-5 16,-10 5-16,9-9 15,-9 14 1,5-10-16,0 5 16,4-4-1,6-1-15,10-4 16,0 4-1,0-4-15,5 5 16,4-5-16,-4 0 16,5 4-1,0-4-15,0 0 16,5 0 0,-10 0-16,10-4 15,0 8 1,5-4-16,0 0 15,0 0-15,-1 0 16,-4 9 0,5-9-16,-5 0 15,0 0 1,0 5-16,-10-5 16,0 0-1,-10-5-15,-6 1 16,1 8-1,0-8-15,0 8 16,-5-8 0,-1-5-16,-4 4 15,5 5-15,-5 0 16,9-4 0,1 0-16,-5 4 15,-15 4 1,4-4-16,-4 0 15,0 4 1,5 1-16,-1-1 16,6-8-16,5 4 15,5 4 1,-1-8-16,1 8 16,10 1-1,-10 4-15,10 0 16,-11 0-1,-4-5-15,0 10 16,-5-1-16,-16-13 16,6 0-1,5-5-15,10-3 16,-1-6 0,1 14-16,5-9 15,0 9 1,5-4-16,4-1 15,-4 5 1,-5-4-16,-5-5 16,5 4-16,-6 1 15,1 4 1,5 0-16,-10 0 16,5 0-1,-1 0-15,6 0 16,10 0-1,-5 0-15,-10 4 16,9-4-16,6-4 16,0 4-1,0-5-15,0 1 16,-5 0 0,-6 4-16,6-5 15,5 1 1,-10 8-16,0-4 15,-1-4-15,1 8 16,0-4 0,0-9-16,5 14 15,-1-5 1,-4-5-16,10 5 16,0 5-1,-5-10-15,0 10 16,4 4-1,-9-9-15,-5-9 16,-5 0-16,5 9 16,-1 0-1,-4 0-15,0 4 16,0-4 0,4 5-16,6-5 15,5 0 1,0 0-16,5 0 15,-1 9 1,-4-9-16,10 0 16,-10 0-16,-5 8 15,-5-3 1,-6-1-16,-4 1 16,-10 4-1,4 0-15,1-5 16,0 1-1,4-1-15,1-4 16,5 5-16,10-5 16,-5 0-1,-1 0-15,-9 0 16,0 4 0,4-4-16,-9 0 15,5 0 1,5-4-16,-1 8 15,11-8 1,5 4-16,5 0 16,5 0-16,0-5 15,5 10 1,-6-10-16,6 10 16,-5-5-1,-5-5-15,0 1 16,0 4-1,0-5-15,-11-4 16,6 9-16,0 0 16,0-4-1,15 4-15,-10 4 16,9 1 0,11-1-16,-5 1 15,5 4 1,0-5-16,10 1 15,-5 3 1,-5-12-16,5 13 16,0-5-16,5-8 15,-5 13 1,5 0-16,0 0 16,0-5-1,0-4-15,5 9 16,-5-9-1,0 5-15,0 4 16,0-9 0,5 0-16,0 0 15,-5 0-15,5 0 16,0 0 0,-5 0-16,0 0 15,0 0 1,5 0-16,-5 0 15,0 0 1,5 0-16,-5 0 16,20-14-16,-15-17 15</inkml:trace>
  <inkml:trace contextRef="#ctx0" brushRef="#br0" timeOffset="23623.6664">9145 12738 0,'0'0'15,"0"0"1,0 0-16,0 0 16,0 0-1,0 0-15,0 0 16,0 0 0,0 0-16,0 0 15,0 0-15,0 0 16,0 0-1,0 0-15,-126 80 16,61-44 0,-5-5-16,-11-4 15,11 4 1,-10 5-16,9-9 16,-4 0-16,15-1 15,4 6 1,6-5-16,15-5 15,15-4 1,0 9-16,15-14 16,5 5-1,0-5-15,0-4 16,0 4-16,50 5 16,-30 9-1,5 0-15,0 0 16,15 17-1,16-3-15,9 3 16,15 10 0,11-1-16,4 1 15,1 0 1,4-1-16,-14 1 16,4-5-16,-9 0 15,19 5 1</inkml:trace>
  <inkml:trace contextRef="#ctx0" brushRef="#br0" timeOffset="41987.2396">9009 10787 0,'0'0'15,"0"0"-15,0 0 16,0 0-1,0 0-15,0 0 16,121 84-16,-91-70 16,5-1-1,6-4-15,4 4 16,5-8 0,-5-1-16,11-4 15,-6 5 1,10-14-16,-15 4 15,6-8 1,-16-5-16,-5-4 16,0 0-16,0 13 15,10-18 1,-4 13-16,-1-12 16,5 12-1,-5-8-15,5 0 16,-10-10-1,11 14-15,-11-8 16,0-1-16,0 9 16,0-18-1,-5 1-15,-4-1 16,4-9 0,-15 5-16,15 0 15,-5 4 1,-5 0-16,-10 10 15,10 3 1,-5-4-16,0-4 16,5 9-16,0-5 15,-5 5 1,11-18-16,-1 13 16,-5-27-1,5 10-15,0 3 16,-5-8-1,0 5-15,0 3 16,-5 10 0,5-9-16,-5 0 15,10 4-15,-10 5 16,1-1 0,-1 6-16,5-10 15,-5 5 1,-5 8-16,5-3 15,5 8 1,0-9-16,-5-4 16,5 4-16,5 5 15,-5-5 1,10 0-16,-5-13 16,6 17-1,-6-17-15,0 5 16,5-1-1,-5 5-15,0-1 16,0 1-16,-5 4 16,0 5-1,-5-5-15,5 5 16,-4 4 0,4-9-16,0 5 15,0-5 1,-5 0-16,20 5 15,-10-5 1,5 0-16,-10-4 16,10 0-16,1 4 15,4-9 1,5 5-16,-5 4 16,5 5-1,5-14-15,1 14 16,-6 4-1,0-13-15,10 8 16,-15 10-16,0 0 16,1-1-1,-1 1-15,-5-5 16,0 5 0,10 13-16,-5 0 15,6-14 1,-1 5-16,5 18 15,10-18 1,10 18-16,-4-9 16,4 0-16,0 0 15,-4 0 1,-1-9-16,-5 9 16,0-4-1,-4 17-15,-1-13 16,-5 0-1,10 5-15,6-5 16,-6 9-16,5-5 16,-5 5-1,6-9-15,-1 9 16,-5 0 0,-5-14-16,1 10 15,-6-10 1,-5-4-16,10 9 15,0-4 1,-4-9-16,-6 13 16,10-9-16,-5 4 15,1 5 1,4-9-16,-5 9 16,-15 0-1,0 0-15,-5-4 16,0 4-1,0 4-15,-9 5 16,-6-9-16,5 0 16,0 0-1,-5 0-15,0-9 16,-5 9 0,0 0-16,0 0 15</inkml:trace>
  <inkml:trace contextRef="#ctx0" brushRef="#br0" timeOffset="43336.5351">13537 7772 0,'0'0'0,"0"0"16,0 0-1,0 0-15,0 0 16,0 0 0,0 0-16,0 0 15,0 0 1,0 0-16,0 0 15,91 125 1,-76-98-16,10-5 16,5 1-16,0 8 15,0-9 1,11-4-16,-11 5 16,0-10-1,5 0-15,-5 1 16,-5 4-1,0-1-15,1-3 16,-1-1-16,0-4 16,-5 5-1,-5-1-15,0-9 16,-10 5 0,5 5-16,-10-14 15,0 4 1,0 5-16,-35 5 15,20-10 1,0 9-16,-5-8 16,-5 8-16,4-4 15,-9 9 1,0 0-16,-5 0 16,5 0-1,0-5-15,0 0 16,-6 1-1,6 8-15,0-4 16,5 0-16,0-9 16,5 13-1,0-8-15,-6 3 16,1 6 0,-5-5-16,0 8 15,10-12 1,-5 4-16,0-5 15,10 0 1,0-4-16,-1-4 16,11 4-16,5 4 15,0-8 1,0-14-16</inkml:trace>
  <inkml:trace contextRef="#ctx0" brushRef="#br0" timeOffset="53212.4146">17487 8098 0,'-5'-4'15,"5"4"1,0 0-16,0 0 16,0 0-1,0 0-15,0 0 16,0 0-1,0 0-15,0 0 16,0 0 0,0 0-16,0 0 15,0 0-15,0 0 16,0 0 0,0 0-16,0 0 15,0 0 1,0 0-16,-105-18 15,89 18 1,6 0-16,0-9 16,0 5-16,5 4 15,5-9 1,0 18-16,0-9 16,0-9-1,0 4-15,0 5 16,71-9-1,-36 5-15,10 4 16,10-9-16,6 4 16,4 5-1,-5 0-15,11-13 16,-6 4 0,5-4-16,1 4 15,-1 0 1,0 9-16,6-5 15,-6 5 1,6 5-16,-1 4 16,-10 4-16,1-13 15,-1 5 1,5-5-16,1 8 16,4-3-1,0-1-15,6 5 16,-6-9-1,6 5-15,-6 4 16,5-5-16,-4 5 16,4-9-1,1 0-15,-1-9 16,0 18 0,1-9-16,-16 5 15,5 4 1,-4-9-16,9 0 15,0 0 1,6-9-16,-1 4 16,-4 5-16,-1 0 15,-5-9 1,1 5-16,-6-10 16,0 5-1,6 9-15,-1-4 16,11-5-1,-6 5-15,0-1 16,-4 1-16,-1 4 16,-5-14-1,-4 5-15,-6 5 16,0 4 0,0 4-16,-9-4 15,-11 5 1,5-1-16,-10 5 15,-10 0 1,5 0-16,-14-9 16,-1 4-16,0 1 15,-10-5 1,0-13-16</inkml:trace>
  <inkml:trace contextRef="#ctx0" brushRef="#br0" timeOffset="54151.5483">21678 7281 0,'0'0'0,"0"0"16,0 0-16,0 0 16,-50 134-1,50-112-15,-5-8 16,5-10-1,-5 5-15,5-9 16,0 9-16,15 4 16,0-13-1,10 14-15,-5-1 16,0 10 0,16-6-16,4 15 15,0-5 1,5 13-16,0 0 15,-4 0 1,-1 5-16,-5-1 16,-10-3-16,-5-6 15,-10-8 1,-15 0-16,-10 0 16,-5-5-1,-5 14-15,-10-9 16,-15-1-1,-1 10-15,-9 0 16,0 4-16,-1-9 16,1-4-1,5 4-15,0-8 16,9-1 0,6 0-16,5 1 15,5 3 1,10-12-16,0 13 15,4-1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34:26.891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23593 4346 0,'17'-5'16,"-17"5"0,0 0-16,0 0 15,0 0 1,0 0-16,0 0 16,0 0-1,0 0-15,0 0 16,0 0-16,0 0 15,-133-103 1,94 83-16,-11 5 16,1 1-1,-7-1-15,-4 0 16,-12 10 0,-11-5-16,-11 5 15,-17 5 16,1 5-31,4-5 0,12 5 0,0 5 16,0 5 0,0 14-16,-5 1 15,-6 4 1,5 6-16,12 9 16,16 0-1,11 5-15,11 0 16,1 0-1,15 20-15,1-6 16,6 31-16,5 4 16,-1 20-1,-4 0-15,10-6 16,6-4 0,11 15-16,6-15 15,16 5 1,5-10-16,12-24 15,11-15-15,-6-10 16,17-10 0,5 0-16,12 0 15,-1-15 1,6 1-16,11-6 16,17 1-1,10-1-15,6-9 16,1-15-1,-1-5-15,0-5 16,11 0 0,0-10-16,-10 5 15,-12-4-15,-22-6 16,-22 5 0,-6-4-16,-22 4 15,0 10 1,-16 5-16,-11 0 15,-12 0-15,-5 0 16,0 5 0,0 5-16</inkml:trace>
  <inkml:trace contextRef="#ctx0" brushRef="#br0" timeOffset="520.2454">24677 4036 0,'0'0'0,"0"0"16,0 0-16,0 0 15,-33 138 1,33-55-16,-6 45 16,6 15-1,6 48-15,5 11 16,0-1 0,11 6-16,-6-1 15,7-15 1,-7-14-16,6-19 15,-5-36 1,-6-13-16,0-16 16,0-24-16,0-25 15,-22-5 1</inkml:trace>
  <inkml:trace contextRef="#ctx0" brushRef="#br0" timeOffset="1380.6999">26723 4429 0,'0'0'16,"0"0"-16,0 0 16,0 0-1,0 0-15,0 0 16,0 0-16,-150-39 15,73 49 1,0-5-16,-12 5 16,-5-5-1,0 9-15,6 11 16,21-6 0,12 16-16,5-6 15,23 25 1,4 5-16,18-5 15,5 20 1,16 10-16,1 9 16,16 5-16,6 1 15,16-11 1,23 5-16,10 11 16,17 13-1,0 16-15,11-15 16,-11-15-1,-11-14-15,-22-11 16,-16-14 0,-18-5-16,-21-15 15,-17-14-15,0-1 16,-55-14 0,10 0-16,-4-10 15,-12-5 1,-6 5-16,7-5 15,-7 0-15,6 4 16,-5 6 0,0-5-16,-6 5 15,-6-5 1,-10 0-16,-6 0 16,5-5-1,12 0-15,22-5 16,22 5-1,27-5-15,6-5 16,0 0 0,0 0-16,94-39 15</inkml:trace>
  <inkml:trace contextRef="#ctx0" brushRef="#br0" timeOffset="2201.1866">28885 4631 0,'0'0'0,"0"0"16,0 0-16,0 0 15,0 0 1,0 0-16,0 0 16,0 0-1,-133 34-15,83-29 16,-5 0-1,-6 0-15,6-5 16,-1 10-16,7 9 16,4-4-1,1 15-15,0 9 16,5-10 0,-16 25-16,-11 10 15,-12 15 1,1-5-16,10 19 15,1-9 1,11 19-16,5 10 16,11 10-16,12-10 15,5 19 1,22-4-16,11-10 16,11 0-1,16-5-15,23-15 16,17-14-1,38-16-15,28-14 16,27-24 0,11-20-16,12-15 15,-6-25-15,-22 1 16,-39-10 0,-44-1-16,-39 6 15,-44-5 1,-16 9-16</inkml:trace>
  <inkml:trace contextRef="#ctx0" brushRef="#br0" timeOffset="6662.2665">13540 5967 0,'50'-44'0,"-50"44"15,0 0 1,0 0-16,0 0 16,0 0-1,0 0-15,0 0 16,0 0 0,116 49-16,-94-44 15,6 0-15,5-5 16,6 0-1,16-5-15,12 10 16,5-10 0,16 0-16,0-10 15,1 11 1,-12-26-16,-16 5 16,0 1-1,0 4-15,-17 5 16,-5 11-16,-17 4 15,-6-15 1,-10 20-16,5 5 16,-11-10-1,0 0-15,0-10 16,0 5 0,0 5-16,0-15 15,0 0-15,-17-14 16,23-1-1,-17-9-15,0-15 16,5-10 0,-5-19-16,0-6 15,6-4 1,5-10-16,0-20 16,5-5-16,-5 0 15,0 10 1,-5 5-16,-1 20 15,1 10 1,-6 14-16,11-5 16,-6 15-1,1 15-15,10-15 16,-5 10 0,11 5-16,0-1 15,-5 6-15,-1 10 16,1 14-1,-1 5-15,1 10 16,-6 0 0,11 0-16,-11 0 15,11 0 1,-6 0-16,7 29 16,-1-29-16,-6 0 15,1-9 1,-1 4-16,1 5 15,-6 0 1,0 5-16,0-5 16,0 0-1,0 5-15,0-1 16,0-4 0,0 0-16,0 10 15,0-10-15,0-10 16,-61 10-1,33 0-15,-5-9 16,11 14 0,-22-10-16,-1-10 15,-4 5 1,-1 5-16,6 0 16,-23-5-1,7 10-15,-12-4 16,-6-6-16,1-5 15,-6 10 1,0 5-16,0 0 16,0 0-1,6-10-15,10 10 16,-5 10 0,17-5-16,-17 5 15,11-5-15,-10 9 16,-1-4-1,0-5-15,16-5 16,12 5 0,0-10-16,16 0 15,17 5 1,11 5-16,-5-20 16</inkml:trace>
  <inkml:trace contextRef="#ctx0" brushRef="#br0" timeOffset="28416.2815">22614 9382 0,'-66'-5'16,"66"5"-16,0 0 15,0 0-15,-122 30 16,73-1 0,4 1-16,7 9 15,4 0 1,7-9-16,5 4 15,11 0 1,5-19-16,6 15 16,6-25-1,10 4-15,1 6 16,-1-10-16,1 5 16,11-5-1,5-5-15,17 0 16,-1 0-1,1 0-15,5 0 16,-5 0 0,5 0-16,1 5 15,16 5-15,-1-6 16,18 6 0,5 0-16,11 5 15,0-10 1,0-5-16,-5-5 15,10 10 1,12-5-16,5 14 16,-11-9-16,-11 5 15,-16-5 1,-17-5-16,-12 0 16,-10-5-1,5 20-15,-16 0 16,-11-10-1,-12 19-15,-10-4 16,-6 9 0,-17 16-16,-5 28 15,-5 6-15,-7 29 16,7 15 0,-12 5-16,11 14 15,1 15 1,10 25-16,1-20 15,10-5 1,12 15-16,-1 5 16,12 20-16,5-6 15,0 11 1,-11-1-16,0 11 16,-5 4-1,-6 5-15,0 20 16,-11-30-1,11-15-15,0-4 16,5-10 0,-5-10-16,6-35 15,-6-24-15,-6-19 16,17-6 0,-11-14-16,6-10 15,10-20 1,-5-10-16,0-19 15,-5 0 1,5-5-16,0-10 16,0 0-16,-11 0 15,0-74 1,6 59-16,-12-4 16,6 4-1,-17 0-15,1 0 16,-12 10-1,1-4-15,-18 14 16,-27-20 0,-5 15-16,-11-5 15,-12 5-15,-11 10 16,-16-5 0,-16 14-16,-7-4 15,-5 10 1,-5-16-16,-17 6 15,11 10 1,6-11-16,22 6 16,22-10-16,22 5 15,33-15 1,28 0-16,33-15 16</inkml:trace>
  <inkml:trace contextRef="#ctx0" brushRef="#br0" timeOffset="29816.1398">25307 11421 0,'0'0'15,"0"0"-15,0 0 16,-44 182-1,27-89-15,17 20 16,0 15 0,6-5-16,5 29 15,0 5-15,11 1 16,-11-1 0,6-5-16,-12-9 15,12 9 1,-17 0-16,0 1 15,-6-36 1,1-23-16,-6-21 16,-6-23-16,6-31 15,0-19 1,0 0-16,-6 0 16,1-83-1,-12 19-15,-22-34 16,-10-30-1,-7-15-15,6-9 16,1 0 0,10-1-16,11 6 15,6 9-15,5-14 16,17-5 0,22 10-16,17-1 15,11 6 1,27-1-16,17 1 15,22 9 1,28 10-16,10 20 16,18 24-1,-6-4-15,22 44 16,-6-1-16,0 35 16,-10 20-1,-12 24-15,-11 6 16,-33 23-1,-27-4-15,-45 0 16,-33 20 0,-39-6-16,-33 16 15,-22 14-15,-11 19 16,-5 1 0,-12-5-16,-5-30 15,16 1 1,12-35-16,21-10 15,17-5 1,23-10-16,16 1 16,11 4-16,22 10 15,16 5 1,18 15-16,15 24 16,18 16-1,21 4-15,6 19 16,0 6-1,17-6-15,27 1 16,1-10 0,-18-10-16,-21-15 15,-28-9-15,-28-6 16,-22 11 0,-33-94-16,0 0 15,0 0 1</inkml:trace>
  <inkml:trace contextRef="#ctx0" brushRef="#br0" timeOffset="30324.4585">27768 10488 0,'0'0'0,"0"0"15,0 0 1,0 0-16,16 196 16,1-73-16,-1 24 15,-4 25 1,-1 20-16,-6 14 16,1 1-1,-6-16-15,0-9 16,-6 0-1,1 14-15,-1 6 16,-5-11 0,0-4-16,5 0 15,-5-10-15,6-30 16,21-24 0,7-54-16,-23-69 15,0 0 1,0 0-16</inkml:trace>
  <inkml:trace contextRef="#ctx0" brushRef="#br0" timeOffset="30974.7518">30134 11681 0,'0'0'0,"0"0"15,0 0-15,0 0 16,-5-167 0,-23 108-16,-11 5 15,-16 15 1,-28 5-16,-11 24 15,-16 10 1,5 0-16,-6 20 16,6 9-16,16 30 15,12 0 1,22 5-16,16 9 16,6 16-1,16 4-15,12 25 16,10-10-1,28 35-15,17 29 16,5 10 0,23 4-16,21-4 15,6-5-15,1-10 16,-7-20 0,-16-24-16,-17-5 15,-32-39 1,-40-20-16,-27-15 15,-28-5 1,-39-9-16,-32-1 16,-29 1-16,-27-6 15,-16-4 1,16-10-16,5 4 16,12 1-1,33-10-15,27 10 16,45-10-1,16-5-15,22-20 16</inkml:trace>
  <inkml:trace contextRef="#ctx0" brushRef="#br0" timeOffset="31697.2213">32783 11608 0,'0'0'0,"0"0"15,0 0-15,0 0 16,0 0 0,0 0-16,0 0 15,-138-44 1,55 58-16,-28 11 15,-11 4 1,-10 11-16,-23 4 16,6 15-16,16 10 15,17 9 1,16-9-16,12 19 16,16 1-1,11 19-15,6 15 16,0 5-1,10 14-15,1-4 16,11 29-16,16 24 16,12 25-1,21 30 1,6 0-16,39-5 16,28-45-16,16-14 15,28-69 1,55-30-16,38-53 15,6-40 1,-16-29-16,0-15 16,-12-10-1,-21-15-15,-28 15 16,-17-14-16,-5-11 16,-133 89-1,0 0-15,0 0 16</inkml:trace>
  <inkml:trace contextRef="#ctx0" brushRef="#br0" timeOffset="45168.5018">1652 13386 0,'-27'-24'15,"27"24"1,0 0-16,0 0 16,0 0-1,0 0-15,0 0 16,0 0-16,0 0 15,0 0 1,0 0-16,0 0 16,-61 132-1,61-127-15,0 5 16,0-5 0,61 5-16,-28 5 15,-11-5 1,5 9-16,-4 1 15,15 4-15,-5 1 16,23-10 0,-1-1-16,-5 11 15,5-20 1,6 10-16,-17-6 16,6 6-1,0-15-15,-1-10 16,1 20-1,0-10-15,11 0 16,0 15-16,-12-30 16,18-9-1,16 9-15,-11-5 16,16 6 0,-22-6-16,-5 5 15,11 10 1,-22 0-16,11-9 15,11-1-15,-28 0 16,0-5 0,-5-4-16,-1-11 15,7 11 1,-7-25-16,-15 0 16,4-5-1,-5 4-15,-22-13 16,-11 13-1,-16 11-15,-12-5 16,-11 14-16,-16 1 16,-12-1-1,1 6-15,-12-1 16,7 1 0,-18 4-16,12 5 15,-18-9 1,7 4-16,-12 1 15,23-1-15,-17 15 16,16 15 0,-16 0-16,17 14 15,-12 11 1,17-6-16,-16 10 16,38 10-1,6 15-15,5 5 16,11-10-1,17 10-15,17 0 16,5-20-16,16 0 16,17-5-1,39 15-15,-72-59 16,0 0 0,0 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36:05.189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3239 12782 0,'33'-10'16,"-33"10"-1,0 0-15,161-34 16,-62 19 0,17 15-16,-5-15 15,-6 6 1,-6 4-16,12 5 16,0-10-1,-1 5-15,-16 5 16,-5-10-16,-6-10 15,-6-4 1,-16-15-16,0-6 16,-6-14-1,-16 5-15,-6-15 16,-16 1 0,-6-6-16,-11-10 15,-11-4 1,-6 9-16,-11-9 15,6-10-15,-17 14 16,-10 1 0,-7-11-16,7 30 15,-23-4 1,5 9-16,-10-5 16,-23 29-1,6-4-15,-27 19 16,5 1-16,11-1 15,-12 10 1,-10-4-16,0 14 16,-11 0-1,-6 5-15,0 4 16,6 11 0,-22-5-16,5 24 15,0 10 1,6 10-16,16 0 15,11 10-15,6 0 16,11-1 0,0 6-16,17 10 15,5-16 1,11 16-16,22-30 16,-11 15-1,23-10-15,27 0 16,-6-10-16,11 10 15,18 0 1,4-5-16,6-5 16,28 30-1,22-11-15,22 16 16,50 9 0,33 1-16,16-11 15,12-4 1,21-20-16,18 0 15,5-40-15,-1 6 16,-4-40 0,-18-9-16,-16-30 15,-22-10 1,-188 64-16,0 0 16,0 0-16</inkml:trace>
  <inkml:trace contextRef="#ctx0" brushRef="#br0" timeOffset="1181.4278">4688 11053 0,'0'0'16,"0"0"-16,0 0 15,0 0-15,0 0 16,-149-54-1,82 24-15,-16-4 16,-5-20 0,-6-5-1,-17 14-15,12-14 16,5 10-16,0 5 16,-11 0-1,16 5-15,-27 14 16,0-4-16,5 4 15,1-5 1,-1 11-16,-11 9 16,1 5-1,-1 0-15,-5 15 16,27 10 0,-5 4-16,11 16 15,0 9 1,17-5-16,0-5 15,-1 25-15,12-5 16,-23 15 0,23 4-16,-17-4 15,17-5 1,21 5-16,18-6 16,-6-9-1,11-5-15,10-5 16,12-4-16,12 4 15,15 15 1,12 4-16,-17 31 16,22-1-1,17 0-15,0-9 16,22 19 0,33-20-16,17 6 15,21-6 1,1-34-16,33 0 15,17-19 1,11-11-16,-12-19 16,12-20-16,-12 1 15,-5-6 1,0-15-16,1-4 16,-12-10-1,-23-25-15,-32-14 16,-28-5-1,-33-11-15,-39-28 16,-33-35-16,-22-15 16,-11-5-1,-28-19-15,0-10 16,-5 4 0,-28 16-16,-17 14 15,-27 39 1,-28 21-16,-11 48 15,-44 40-15,-61 68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92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72.63158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1-10T09:37:19.280"/>
    </inkml:context>
    <inkml:brush xml:id="br0">
      <inkml:brushProperty name="width" value="0.05292" units="cm"/>
      <inkml:brushProperty name="height" value="0.05292" units="cm"/>
      <inkml:brushProperty name="color" value="#FF33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20-01-10T09:37:21.192"/>
    </inkml:context>
  </inkml:definitions>
  <inkml:trace contextRef="#ctx0" brushRef="#br0">17411 6120 0,'0'35'281,"0"-17"-281,-35 35 16,35-36-16,-18 36 15,18-17-15,0-18 16,-18-1-16,1 36 15,17-35-15,0 0 16,0 35-16,0-18 16,-18-17-16,18 35 15,0-18-15,0 54 0,0-19 16,-35-17-16,35 54 16,0-37-16,0 1 15,0 35-15,0-35 16,0 17-16,-18 19 15,18-37-15,0-17 16,0-35-16,-18 0 16,18-1-16,0 1 15,0 0 48,-35 35-48,35-35 1,0-1-16,-18-17 16,18 18-16,0 0 15,0-36 329</inkml:trace>
  <inkml:trace contextRef="#ctx1" brushRef="#br0">17052 9141 0,'-22'59'0,"22"-59"16,0 0 0,0 0-16,38 192 15,-27-94 1,-5 5-16,-6 5 15,-6-9 1,-5 9-16,0-10 16,-5 10-16,5 0 15,-6 0 1,6 10-16,-11 15 16,11 29-1,5 15-15,1-5 16,5-5-1,5-5-15,-5-10 16,0 1-16,11-11 16,-5-29-1,-1-19-15,1-6 16,-1-14 0,-5 4-16,0-4 15,6 19 1,-6-19-16,0 14 15,5 16 1,1-21-16,-1-4 16,1-10-16,-12-10 15,6-10 1,-11-5-16,0-10 16,11 1-1,-5-1-15,-6 0 16,5 11-1,1-1-15,-1 5 16,1-10-16,5 1 16,0-16-1,0-9-15,-6 0 16,6-15 0,6 0-16,-17 0 15,11 0 1,0 0-16,0 0 15,0-89 1,0 60-16,0-11 16,-11-9-16,-6-24 15,-22-65 1,12-49-16,4 1 16,1 9-1,11-15-15,6 5 16,10 6-1,1 14-15,-6-5 16,5 24-16,-5 1 16,0 4-1,-5 1-15,-1-6 16,-5-9 0,0 5-16,-5 5 15,10-6 1,12 1-16,-12-15 15,1 10 1,16-1-16,-6 16 16,1 29-16,5 5 15,0 34 1,-6 15-16,1 44 16,-12 6-1,12 9-15,-1 0 16,1 0-1,-6 68-15,11-48 16,-17 5 0,6-16-16,0 6 15,0 0-15,0-5 16,-5-5 0,-1 9-16,1-4 15,5 5 1,0 0-16,0-10 15,11 9 1,-11 11-16,5-25 16,-5 15-16,0-15 15,0 5 1,0-5-16,6 0 16,-1 9-1</inkml:trace>
  <inkml:trace contextRef="#ctx1" brushRef="#br0" timeOffset="33895.832">13032 13834 0,'-89'-25'0,"89"25"15,0 0 1,0 0-16,0 0 16,0 0-1,-22 138-15,17-104 16,-1 15 0,1-10-16,-6-4 15,-1 19-15,7-5 16,10 0-1,-10 20-15,5-5 16,5 4 0,7 26-16,4-16 15,6 16 1,0 4-16,-11 0 16,17 6-16,-17-1 15,6-15 1,-12 10-16,1-14 15,10 9 1,1 6-16,5 14 16,0-5-1,-5 10-15,5-5 16,-33 5 0,11-5-16,5-5 15,6-25-15,0-14 16,12 0-1,-7-5-15,6-25 16,-5-15 0,11 11-16,5 4 15,-17-24 1,-5 5-16,-11-11 16,6-9-16,-6 0 15,0 0 1,0 0-16,0 0 15,0 0 1,-28-73-16,28 33 16,-5-14-1,-6-5-15,16-9 16,-10-26-16,16 1 16,-6-30-1,-5-10-15,0-14 16,0-15-1,-11-10-15,11-5 16,-5 10 0,-6 10-16,-12-10 15,1-15 1,11 0-16,-5 5 16,-1-10-16,6 16 15,11 13 1,-11 6-16,0 29 15,0 45 1,-22 23-16,5 21 16,6 24-1,0 10-15,0 44 16,5 1 0,1-6-16,10 40 15,6 14-15,6 35 16,-6 49-1,-6 19-15,6 35 16,-6 5 0,-10 5-16,-6 4 15,5 1 1,6 5-16,0-25 16,0-25-16,17-19 15,-6-20 1,5-24-16,6-21 15,0-28 1,-5-30-16,-1-10 16,6-34-1,-5-15-15,-6 0 16,11 0-16,-11-84 16,-6 30-1,6-34-15,6-65 16,-12-28-1,17-40-15,0-20 16,-5-15 0,11-14-16,-1-5 15,-5 19 1,0 16-16,-11 4 16,-11 34-16,-11 21 15,6 28 1,-7 25-16,18 20 15,-1 25 1,1 34-16,5 5 16,11 19-1,-11 15-15,5 10 16,-5 0-16,-5 0 16,10 98-1,-16-44-15,17 15 16,5 29-1,11 11-15,-5 9 16,16 9 0,6 30-16,5 6 15,0 14 1,-11 14-16,0-4 16,-5 9-16,-17-4 15,-11-10 1,0 0-16,0-30 15,6-5 1,-1-9-16,6-35 16,17-5-1,-17-4-15,11-11 16,0-19-16,-27-25 16,5-39-1,0 0-15,0 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38:38.236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1525 6547 0,'6'59'16,"-6"-59"-16,0 0 15,0 0 1,66 226-16,-38-88 15,-1 14 1,-5-5-16,-5 6 16,-6-16-16,0 15 15,-11 1 1,0 9-16,6-15 16,-6 6-1,0 33-15,0 21 16,5 9-1,-10 10-15,5-10 16,0-5-16,-6-9 16,0-11-1,6 11-15,0-20 16,0-5 0,6 14-16,0 35 15,-6 15 1,5 0-16,12 4 15,-17-33 1,5-21-16,-5-38 16,0-26-16,-11-28 15,-5-40 1,10-40-16,0-14 16,1-5-1,-6-64-15,0 0 16,16-29-1,6-49-15,-5-75 16,-1-43-16,-16-45 16,6-39-1,-6-19-15,-6-20 16,1-15 0,-6-15-16,10-10 15,7-9 1,16 9-16,-5 30 15,27 25-15,0 9 16,17 35 0,-17 39-16,17 64 15,-12 59 1,-5 63-16,-16 50 16,-6 49-1,0 0-15,0 113 16,-5-10-1,-1 30-15,-5 162 16,-11 123-16,-16 9 16,16 143-1,-17 15-15,-11-6 16,17-28 0,17-45-16,16-79 15,11-53 1,11-104-16,6-49 15,27-59 1,0-39-16,-27-49 16,-11-15-16,5-45 15,-11-14 1,-22 0-16,-28-108 16,17 35-1,-27-50-15,-29-103 16,1-103-1,16-55-15,11-53 16,6-35-16,-11-44 16,27 15-1,23 0-15,5 15 16,0 9 0,11 45-16,6 63 15,-12 89 1,1 74-16,-12 98 15,1 54 1,-6 54-16,0 0 16,6 127-16,5-33 15,11 38 1,5 70-16,-5 137 16,-22 54-1,6 25-15,11 117 16,-1-14-1,6-20-15,-16-44 16,16-69-16,-5-78 16,16-55-1,0-53-15,6-55 16,-17-54 0,-22-29-16,-17-19 15,-44-6 1,61-39-16,0 0 15,0 0 1</inkml:trace>
  <inkml:trace contextRef="#ctx0" brushRef="#br0" timeOffset="22983.7905">20513 11790 0,'0'0'0,"0"0"16,111 34 0,-12 5-16,6-9 15,6-11 1,11 6-16,10-15 16,1-5-1,11 0-15,16-10 16,0-5-16,-5-20 15,-5 11 1,10-11-16,-27 6 16,10-25-1,1 9-15,-11-9 16,-23-15 0,18 5-16,-18-19 15,-10-21-15,-1-14 16,1-14-1,-17-6-15,-6-29 16,1-5 0,-7-15-16,12-5 15,6-4 1,10-16-16,1-9 16,-1 5-1,-16-15-15,0 15 16,-22-1-16,-17 16 15,-33 4 1,-16 15-16,-23 20 16,-22 15-1,-10 9-15,-34 5 16,-22 5 0,-17 10-16,-16 0 15,-12 15-15,-5 14 16,-11 30-1,-11 15-15,-16 10 16,-17-6 0,-12 21-16,-4 14 15,-1 29 1,-22 10-16,-5 25 16,16 15-1,11 4-15,11 16 16,-16 14-16,16 29 15,17 40 1,0 14-16,11 1 16,27 14-1,29 15-15,10 10 16,33 24 0,12 6-16,27 14 15,6-20-15,27-4 16,45 14-1,5-19-15,50-6 16,27 1 0,40-20-16,43-15 15,45 5 1,33 15-16,38-29 16,40-35-16,-338-167 15,0 0 1,0 0-16</inkml:trace>
  <inkml:trace contextRef="#ctx0" brushRef="#br0" timeOffset="25747.438">26474 13932 0,'-50'-108'0,"50"108"15,0 0 1,0 0-16,0 0 16,0 0-1,-55-148-15,55 75 16,27-6 0,-16 35-16,-5-15 15,11 34 1,-6 15-16,-6-4 15,1 14-15,5 0 16,-6 0 0,1 54-16,16-40 15,6-9 1,-1 5-16,12 5 16,0-5-1,10 9-15,7 6 16,5 0-16,10-21 15,7 1 1,10 5-16,1-10 16,-1-15-1,-5 6-15,-5-26 16,-23 11 0,-22-11-16,-16 6 15,-17-11-15,-28 1 16,-16-30-1,-28 1 1,-28-6-16,-21 0 16,-6 25-16,-6 20 15,-22 24 1,-5 24-16,-12 45 16,12 54-1,0 20-15,27 19 16,33 20-16,45 10 15,55 4 1,66 1-16,50-25 16,45-30-1,49-29-15,28-19 16,5-35 0,6-5-16,5-39 15,-11-15-15,-243 5 16,0 0-1,0 0-15</inkml:trace>
  <inkml:trace contextRef="#ctx0" brushRef="#br0" timeOffset="26298.688">28111 13239 0,'0'0'0,"0"0"15,0 0-15,0 0 16,0 0-16,0 0 15,110 138 1,-21-99-16,16 15 16,16 25-1,12 24-15,22 5 16,0-5 0,-12 20-16,-15-10 15,-7-10 1,-16 5-16,-22-19 15,-22-21 1,-11-9-16,-17-29 16,-33-30-16,0 0 15,0 0 1</inkml:trace>
  <inkml:trace contextRef="#ctx0" brushRef="#br0" timeOffset="26668.4508">28271 14492 0,'0'0'15,"0"0"-15,0 0 16,-133-39-1,133 9-15,44-29 16,39-39 0,45-20-16,32-49 15,56 0 1,10-25-16,18 6 16,-1-6-1,0-5-15,-16 6 16,-39 19-16,-50 34 15,-44 45 1,-44 44-16,-50 49 16,0 0-1,0 0-15</inkml:trace>
  <inkml:trace contextRef="#ctx0" brushRef="#br0" timeOffset="27498.1595">30328 13932 0,'0'0'0,"0"0"0,0 0 15,0 0 1,0 0-16,0 0 16,0 0-1,138-15-15,-66 30 16,44 0-16,6-1 15,33 16 1,-1-16-16,12-38 16,0 4-1,-6-34-15,-5-19 16,-5-21 0,-34-14-16,-22 0 15,-33-10 1,-50 0-16,-50-10 15,-39 20-15,-27 20 16,-33 14 0,-22 15-16,-12 25 15,-21 19 1,-1 25-16,1 14 16,21 26-1,18 18-15,15 36 16,23 18-16,33 36 15,39 9 1,44 39-16,39 5 16,49 1-1,39-1-15,34-15 16,49-38 0,44-45-16,34-59 15,49-59 1,-337 5-16,0 0 15,0 0-15</inkml:trace>
  <inkml:trace contextRef="#ctx0" brushRef="#br0" timeOffset="80313.0948">15841 11112 0,'88'-45'16,"-88"45"0,0 0-16,0 0 15,0 0-15,0 0 16,0 0-1,-155-39-15,95 59 16,-46-6 0,-10 16-16,-5 4 15,5 6 1,5-6-16,0 10 16,1-9-1,-6 14-15,-6 19 16,6 26-16,0 4 15,22 10 1,11 20-16,5-5 16,12-5-1,0 5-15,22 19 16,-1-4 0,18-1-16,5 11 15,16 4-15,17-10 16,6 11-1,21 9-15,1-10 16,22 10 0,11-14-16,16 24 15,6-5 1,17-5-16,16 5 16,22-34-1,6-11-15,5 1 16,-5-20-16,28-19 15,10-15 1,1-10-16,-6-20 16,16 0-1,7-19-15,-12-10 16,11-5 0,5-10-16,-5 5 15,-10 0-15,-24-10 16,18-5-1,-12-9-15,1 9 16,-6-24 0,-11-11-16,-6 6 15,-11-25 1,-5-14-16,-6-25 16,1-10-1,-7-29-15,-10 14 16,-22-39-16,-18 5 15,-21-15 1,-11 0-16,-28-9 16,-5 14-1,-45-10-15,-11 5 16,-16-14 0,-17-11-16,0-4 15,-5 10-15,-17-6 16,-6-9-1,-21 5-15,-1 29 16,-11 20 0,-5 34-16,-11 20 15,-28 20 1,-17 14-16,-5 15 16,-11 25-1,-5 4-15,-7 30 16,1 0-16,-39 44 15,0 30 1,-38 19-16,10 11 16,-16 33-1,22 30-15,6-10 16,27 50 0</inkml:trace>
  <inkml:trace contextRef="#ctx0" brushRef="#br0" timeOffset="82136.7215">18727 14679 0,'315'-10'16,"-149"-5"-16,-155 10 16,-66 0-1,-17 0-15,11-5 16,17 1-1,5-11-15,17-9 16,6-6 0,16-9-16,11-10 15,16 5 1,6 0-16,23 9 16,21-9-1,17-5-15,11 0 16,6 0-16,5-5 15,-6-5 1,23 5-16,11-10 16,11-4-1,0 14-15,-6-5 16,22 5 0,34 0-16,11 0 15,-1 0-15,17 5 16,-10 0-1,-7 10-15,-27-10 16,6 34 0,-17-14-16,-11 4 15,-28 20-15,-22-4 16,-11 9 0,-22 5-16,-11 5 15,-28 4 1,-16 6-16,-28 0 15,0 9 1,0-4-16</inkml:trace>
  <inkml:trace contextRef="#ctx0" brushRef="#br0" timeOffset="83932.0038">22924 12256 0,'221'35'16,"-221"-35"-1,0 0-15,0 0 16,0 0-1,138 127-15,-77-97 16,0 9 0,16 15-16,23 0 15,16 0 1,11 5-16,-5-10 16,-12 1-16,-10-6 15,-6 10 1,-11-10-16,-22 5 15,-23-5 1,-21 6-16,-17 4 16,-66 10-1,-12 29-15,-16 15 16,-22-10 0,-5-4-16,-18-1 15,1-14-15,0 4 16,11 10-1,16-9-15,17-20 16,22-10 0,28-15-16,16-14 15,17-11 1,-5-14-16</inkml:trace>
  <inkml:trace contextRef="#ctx0" brushRef="#br0" timeOffset="84782.3246">19717 4587 0,'0'0'16,"0"0"-16,0 0 16,0 0-16,0 0 15,0 137 1,16-78-16,-5 15 15,12 14 1,4 6-16,12-1 16,11 20-1,-1-25-15,29 21 16,21-1 0,29 14-16,15 11 15,34 15-15,39-11 16,16 1-1,45-6-15,32-4 16,7-5 0,21-20-16,-33-14 15,6-31 1,-1-3-16,-38-21 16,-39-5-16,-21-4 15,-46-10 1,-32-1-16,-44-4 15,-40-10 1,-32 0-16,-17-10 16,0-4-1</inkml:trace>
  <inkml:trace contextRef="#ctx0" brushRef="#br0" timeOffset="85421.8806">24439 6699 0,'0'0'0,"0"0"16,0 0-16,0 0 15,0 0 1,0 0-16,0 0 16,0 0-1,0 0-15,149 162 16,-60-117-16,-6-6 15,-11 10 1,-17-14-16,-16 9 16,-17-10-1,-22 5-15,-17 15 16,-33 30 0,-38 19-16,-56 25 15,-27 5 1,-1-11-16,12-13 15,16-31-15,23-9 16,27-40 0,27-14-16,28-15 15,12 0 1</inkml:trace>
  <inkml:trace contextRef="#ctx0" brushRef="#br0" timeOffset="122046.1619">8011 5004 0,'11'30'0,"-11"-30"16,0 0-1,0 0-15,0 0 16,0 0-1,0 0-15,89 137 16,-78-122 0,0 0-16,-11 0 15,11-11 1,-6 21-16,1-25 16,-6 5-16,-6-5 15,12 10 1,-12-10-16,12 10 15,-6-6 1,0 16-16,5-20 16,-10 10-1,5 0-15,0 24 16,-6-29-16,6 10 16,6 14-1,-6-14-15,5 0 16,1 0-1,-6 4-15,5 1 16,6-1 0,1 1-16,-7 0 15,6 4 1,0-4-16,0 9 16,6-4-1,-1 5-15,7-1 16,-12 0-16,5-4 15,6-5 1,-11-1-16,0 11 16,6-11-1,0 6-15,-6 0 16,5 4-16,1 6 16,-1-11-1,1 6-15,5 9 16,-5-24-1,21 19-15,-15 0 16,15 11 0,1-1-16,5 10 15,0 10-15,1 0 16,-1 9 0,11-9-16,0 5 15,-5-10 1,0 5-16,0 0 15,0 4 1,-1-9-16,1 0 16,5 5-1,6-10-15,0 10 16,-6 0 0,23-5-16,-12-5 15,0-5-15,6-9 16,-11 4-1,0-5-15,0 0 16,0 1 0,5-11-16,-5 15 15,16-19 1,12 9-16,10-4 16,-5-6-16,0-4 15,0 5 1,0-1-16,6-4 15,5 4 1,0-14-16,5 10 16,-10-5-1,-12-6-15,12-4 16,-12-5-16,1-10 16,-6-4-1,-6 4-15,6 0 16,6-19-1,-6-1-15,-6-9 16,-5-10 0,11 0-16,0 4 15,16-23 1,17 4-16,1 5 16,-1 0-16,-11-15 15,0-5 1,5 6-16,1-1 15,16-5 1,-5-4-16,-17-6 16,11 1-1,6 0-15,-12 9 16,1-9-16,-12 9 16,-10-5-1,-12 16-15,-10 23 16,-23 1-1,-22 25-15,-11 4 16,-11 10 0,0 5-16,0 0 15,-55-5 1</inkml:trace>
  <inkml:trace contextRef="#ctx0" brushRef="#br0" timeOffset="123058.3285">13585 5628 0,'0'0'0,"0"0"15,0 0 1,0 0-16,0 0 15,0 0 1,0 0-16,0 0 16,0 0-1,0 0-15,0 0 16,132 133 0,-65-133-16,21 0 15,23-5-15,10-5 16,-4-5-1,4-4-15,6 4 16,-5-5 0,-6 6-16,-11 4 15,-22 0 1,-11 5-16,-11 5 16,-22 0-16,-17 15 15,-17-10 1,-5 9-16,0-9 15,0 20 1,-83-1-16,50 16 16,0 4-1,0 0-15,-11 10 16,-6 10 0,-6 15-16,-4 9 15,-7 20-15,1 15 16,-11 10-1,10-10-15,1-1 16,16 6 0,11 10-16,1-6 15,-7 55 1,-4-10-16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41:36.995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21337 8075 0,'61'-5'16,"-61"5"-1,0 0-15,0 0 16,0 0 0,0 0-16,0 0 15,0 0 1,0 0-16,0 0 16,0 0-16,0 0 15,0 0 1,0 0-16,-111-29 15,89 14 1,0-10-16,-6-4 16,-5-6-1,6-4-15,10 15 16,-22-21 0,12 16-16,-7-1 15,-4 6-15,-7-1 16,18 11-1,-17-11-15,5 10 16,0 1 0,-11 14-16,-5-5 15,11-5 1,-11-5-16,-6 10 16,5 5-16,7 0 15,-1 0 1,0 0-16,0 0 15,-5-10 1,5 0-16,-5 6 16,0-6-1,5 0-15,-5 0 16,5-5 0,-5 1-16,5 4 15,6 0-15,10 10 16,1-5-1,6 5-15,10 0 16,0 5 0,1-10-16,5 5 15,-11 0 1,11 10-16,0-10 16,-12-5-16,7 10 15,-1-10 1,1 0-16,-1 5 15,0-5 1,6 10-16,-5-10 16,10 0-1,-5-5-15,6 15 16,-1 0 0,6 0-16,-5 0 15,-6-5-15,11 5 16,-6-5-1,6 5-15,0-10 16,0 0 0,0 5-16,0-5 15,0 5 1,0 5-16,0-5 16,0-5-16,0 10 15,0 0 1,0-10-16,0 5 15,0 0 1,0 0-16,0 0 16,0 0-1,0 0-15,0 0 16,0 0 0,0 0-16,0 0 15,0 0-15,0 0 16,0 0-1,0 0-15,0 0 16,0 0 0,0 0-16,0 0 15,0 0 1,0 0-16,0 0 16,0 0-16,-138 20 15,94-30 1,-6 0-16,-11 10 15,11-5 1,-11 10-16,-5-10 16,-6 5-1,-5 5-15,-1 5 16,6 0 0,-16-10-16,-6 5 15,11 0-15,0 9 16,0-4-1,22 5-15,-16-5 16,5-5 0,6-1-16,-1 16 15,1-20 1,-11 5-16,5 5 16,5-20-1,-10 20-15,5-5 16,0 5-16,0-10 15,-5 0 1,5 0-16,-11 0 16,-5 0-1,-1 14-15,-5-14 16,6 0 0,10 5-16,-5-10 15,6 5-15,11 0 16,10 0-1,1 0-15,-17-14 16,0 14 0,-5-10-16,-1 5 15,1 5 1,5 0-16,6-10 16,-6 5-1,0 5-15,6 0 16,-6-20-16,5 16 15,-16-1 1,12 5-16,-7 0 16,6 9-1,-5-9-15,-1-4 16,1 13 0,5-14-16,-5 10 15,-1-14-15,6 4 16,6 14-1,-6-9-15,6 10 16,-1 5 0,1 0-16,5-5 15,0 19 1,-10 1-16,-1-1 16,-6-14-1,6 9-15,12 6 16,4-6-16,-10-4 15,0 19 1,10-4-16,1-6 16,5 20-1,12 5-15,-1-14 16,-11 4 0,6-5-16,5 10 15,0 5-15,1-24 16,-7 9-1,12 1-15,0 9 16,5 10 0,1-10-16,-1 5 15,17 19 1,-5 6-16,4-5 16,-4-15-1,-1 5-15,1 9 16,-1 1-16,-11-10 15,23 24 1,-1 6-16,1 9 16,-6 10-1,0 0-15,-6-25 16,12 20 0,-12-19-16,23 19 15,-6-10 1,5 1-16,6 4 15,-11 5-15,6-10 16,-6-14 0,11-1-16,5 6 15,1-6 1,-6-9-16,6 4 16,-1-14-1,1 10-15,-1-15 16,1-10-16,0-5 15,10 0 1,1-9-16,16 9 16,0-5-1,6-4-15,5-1 16,6 15 0,0 0-16,5 1 15,12-1 1,-1-5-16,-10 15 15,4-20-15,-4 1 16,10-1 0,1 5-16,16 0 15,0-14 1,11-1-16,-6-4 16,1-1-1,-12-4-15,17 0 16,6-1-16,10 1 15,-15 5 1,10 4-16,-6 0 16,12 1-1,-6-10-15,6-6 16,-1 6 0,12 5-16,-6-25 15,0 14-15,-11-23 16,12 18-1,-12-9-15,0-9 16,6 18 0,-6-9-16,-6-14 15,6 14 1,0-15-16,6 0 16,5-5-1,0 6-15,-5-6 16,0 0-16,5-4 15,0-1 1,6-4-16,-6-1 16,-5 6-1,10 4-15,-4 5 16,-1 6 0,-6-1-16,1 5 15,-11-5-15,10 10 16,6 5-1,-10-10-15,-1 10 16,-11 0 0,-6 0-16,-10-5 15,-1 0 1,6 5-16,11 0 16,-5-15-16,5 5 15,-6 0 1,1-15-16,10 5 15,-4-9 1,10-10-16,-11-11 16,11-4-1,-17-10-15,6 0 16,1-24 0,-1-16-16,-11 1 15,0 0-15,-11 5 16,-6 4-1,6-9-15,-22 0 16,-6-6 0,-5 1-16,0-20 15,-12 5 1,18 5-16,-7 0 16,1 0-1,-6-19-15,1 14 16,-12-5-16,-6-5 15,-10 20 1,-6-5-16,0 20 16,-11-20-1,-5 15-15,-12-6 16,0 16 0,-10 0-16,5-1 15,-12 6-15,-10 4 16,0-5-1,0-4-15,-6 14 16,-16-9 0,5 9-16,0 0 15,0 10 1,-5 1-16,-1 4 16,1 19-1,-6-9-15,6 5 16,-6-5-16,6 5 15,-6-1 1,0-4-16,0 15 16,6 4-1,5-4-15,5 5 16,-4-1 0,4 1-16,1 14 15,0 5-15,-12 0 16,7 5-1,-1 10-15,-6 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43:59.868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12529 8940 0,'16'98'15,"-16"-98"1,0 0-16,0 0 16,0 0-1,0 0-15,0 0 16,0 0-1,0 0-15,0 0 16,-144 20 0,106-10-16,-7-6 15,-4-4-15,-1 10 16,6-10 0,-6 15-16,6-15 15,-1 0 1,-4 10-16,-7-5 15,-4 10 1,-7-11-16,1-4 16,-6 0-1,0 0-15,0-4 16,0 4-16,-5 4 16,11-4-1,-1 5-15,-10 0 16,10 0-1,-21 0-15,-6-5 16,-6 5 0,6-5-16,0-10 15,12 10-15,-12-5 16,-6 10 0,-5 0-16,-17 10 15,6-5 1,0-5-16,5-1 15,-5-4 1,6 10-16,-6 5 16,5-10-1,0 0-15,12 0 16,-1-10-16,17 5 16,-11-5-1,6 0-15,-12 5 16,-5-5-1,0-10-15,11-4 16,-11 4 0,17 0-16,-12 5 15,1-4 1,-17 4-16,5 0 16,6-5-16,28-9 15,-6 9 1,0-5-16,-11 6 15,5-11 1,1 10-16,-6-9 16,5 4-1,6-4-15,17-6 16,-6 1-16,6-16 16,16 6-1,-22 5-15,11-1 16,-11-9-1,-5-5-15,0 5 16,16-10 0,-11 9-16,17-9 15,16 5-15,-16 10 16,10 9 0,-4-14-16,10 5 15,6 9 1,-12-9-16,1 0 15,-6-5 1,12 9-16,-6-4 16,5-5-1,-5-5-15,10-1 16,1-13-16,0-1 16,-6 0-1,6 10-15,6-5 16,-1-10-1,6 10-15,0 0 16,0-10 0,-12 0-16,12-14 15,11-5-15,-11-16 16,11 1 0,-6 0-16,6-10 15,0-15 1,-5 0-16,10-9 15,-16 14 1,17-14-16,-1 4 16,-11 5-16,17-9 15,0-1 1,17 15-16,-6 0 16,6-9-1,-1 4-15,17 0 16,12 5-1,-12 5-15,11 5 16,-5 5 0,5 5-16,-5 0 15,-6-5 1,6-5-16,-1 15 16,18-1-16,4 1 15,12-5 1,6 9-16,16 6 15,0 0 1,11-20-16,-6 14 16,6-14-1,-11 20-15,22 9 16,-22-5-16,12 6 16,10 19-1,-6-25-15,1 16 16,-23-1-1,17 15-15,11 10 16,12 4 0,-18-9-16,6 20 15,0 14-15,-10-15 16,15 21 0,-5-1-16,11 10 15,6-10 1,-17 5-16,6-5 15,11 5 1,16 5-16,-11-14 16,11 14-16,-16-15 15,11 30 1,0-15 0,11 19-16,-17-4 15,-6 14-15,1-4 16,-22 4-1,5 11-15,11-11 16,-11 1 0,-11 9-16,-16-5 15,5 16-15,-11 9 16,0 4 0,0 11-16,-1 10 15,-10 4 1,-5 5-16,-6 6 15,-1-16 1,-10 6-16,-6-1 16,1 5-1,4-4-15,-4 9 16,4 10-16,1 5 16,-6-5-1,6 0-15,-11 1 16,5 23-1,-11 6-15,11-6 16,-10-9 0,-1-5-16,-6-10 15,7 15 1,-1 5-16,-11 4 16,-5-18-16,-1 8 15,6 11 1,-16 19-16,5-4 15,-6-6 1,-5 6-16,0-26 16,0-4-1,-11 5-15,11-15 16,-16 0-16,10 5 16,-5-14-1,-11 4-15,-6 0 16,6 20-1,0 0-15,6-15 16,10-15 0,-5-4-16,0-6 15,5-24 1,-5 5-16,6 15 16,-12-6-16,6 1 15,-5 5 1,10-16-16,-11-4 15,-5 0 1,0-5-16,0-4 16,-6-6-1,1 0-15,-1 0 16,6-5-16,0 1 16,0 4-1,0-24-15,5 4 16,0-4-1,12-10-15,-28 14 16</inkml:trace>
  <inkml:trace contextRef="#ctx0" brushRef="#br0" timeOffset="13022.5852">10936 4744 0,'11'-25'15,"-11"25"1,0 0-16,0 0 16,0 0-1,0 0-15,0 0 16,0 0 0,-11 143-16,11-119 15,0 1 1,0 4-16,-11-14 15,6 10-15,-1-16 16,12 6 0,-1-15-16,1 0 15,-1 0 1,12 0-16,-6 0 16,5-34-1,-5 34-15,0-15 16,1-5-1,-1 11-15,-6-6 16,6-10-16,11 15 16,0 6-1,-16-6-15,11 0 16,-1-5 0,-5 0-16,17 6 15,-6 4 1,0 5-16,0-15 15,6 15-15,-6 0 16,0-10 0,6 5-16,-6-14 15,5 9 1,1 5-16,0 0 16,5 0-1,0 5-15,0 0 16,0-5-1,6 5-15,0-10 16,5 10-16,0 0 16,6-10-1,0 6-15,-11 4 16,10-20 0,-4 15-16,-1-5 15,0 0 1,-5 5-16,-6-9 15,6 14-15,-1 0 16,-4-15 0,-1 0-16,-6 15 15,12-24 1,5 19-16,6-15 16,11 5-1,-6 1-15,0 9 16,6-5-1,-5 5-15,10-5 16,-11 5-16,6-5 16,-6 0-1,6 1-15,6-1 16,10-5 0,11 5-16,6 5 15,6-9 1,-6-1-16,0 5 15,17-10-15,-1 15 16,6-9 0,11-1-16,1 0 15,-1 1 1,0-1-16,0-5 16,11 0-1,-5 20-15,5-4 16,-5-11-1,-6 0-15,17 5 16,0 20-16,-1-5 16,-4-5-1,-1 0-15,6 10 16,5-10 0,17 19-16,-11-4 15,0-10 1,-1 5-16,23 5 15,-5 9 1,-6-9-16,-12 0 16,7-5-16,-1 19 15,0 1 1,-21-6-16,-18 1 16,-10-6-1,-6 16-15,-11-11 16,6 11-1,-18-6-15,-15 1 16,-23-1-16,-11-4 16,0 4-1,-10 6-15,-12-1 16,-6-5 0,1-9-16,-1-5 15,-5-5 1,0-5-16,-11 4 15,0-9-15,0 0 16,-17 5 0,23-5-16</inkml:trace>
  <inkml:trace contextRef="#ctx0" brushRef="#br0" timeOffset="13882.4138">18616 4282 0,'0'0'16,"0"0"-16,0 0 15,0 0-15,0 0 16,0 0 0,72 167-16,-38-123 15,4 5 1,12 5-16,-6-9 16,6 9-1,5 5-15,1-5 16,4 0-1,-4 5-15,5 9 16,-1-4 0,-4 5-16,4 0 15,-10-10-15,-11-5 16,-17-5 0,0-5-16,-27-9 15,-17-1 1,-17 5-16,-11 1 15,-27-1 1,-28 15-16,-17 10 16,0 10-16,-5-1 15,11-9 1,0-15-16,27-4 16,23-16-1,22-4-15,16-20 16,12 4-1,16-9-15,0 5 16,0-19 0</inkml:trace>
  <inkml:trace contextRef="#ctx0" brushRef="#br0" timeOffset="17986.2153">22454 4282 0,'-11'88'16,"11"-88"0,0 0-16,0 0 15,0 0 1,-116 59-16,77-44 15,0 15 1,-5-16-16,0 11 16,-6 4-16,-11-4 15,6 4 1,0-9-16,-6 19 16,-5 1-1,5 24-15,-17 14 16,1 20-1,-17 15-15,-28 10 16,-5 30 0,-17 28-16,6 21 15,-6-11-15,6-14 16,0-5 0,-6 5-16,22-5 15,17-10 1,-16-9-16,-1-6 15,-11 20 1,1 15-16,-7-25 16,1 15-16,-11 10 15,-12-15 1,7-10-16,15-19 16,7-6-1,5 1-15,-1-10 16,7-5-1,-6 0-15,10-20 16,12 0-16,6 5 16,-6 1-1,16-6-15,-16-5 16,17-4 0,5-11-16,5-4 15,18-15 1,-1-10-16,5 5 15,-10 10 1,-11 15-16,-12 9 16,-16 10-16,6 5 15,10-4 1,6-16-16,0 6 16,11-16-1,12 1-15,4-15 16,-10 0-1,5 5-15,-5 10 16,-6 4 0,0 11-16,11-21 15,-11 26-15,0 14 16,1 0 0,4-20-16,-5-4 15,0 4 1,-5-14-16,5-15 15,6-10 1,-1 0-16,1 0 16,11 1-16,5 13 15,-5 1 1,10 10-16,7-20 16,16-24-1,16-1-15,6-29 16,0 0-1,-16 0-15</inkml:trace>
  <inkml:trace contextRef="#ctx0" brushRef="#br0" timeOffset="18667.7948">14956 11618 0,'0'0'15,"0"0"1,0 0-16,-11 167 15,16-89-15,1-9 16,5 5 0,-11-1-16,6 11 15,-12 9 1,-11 10-16,-5 20 16,-11 0-1,-17 10-15,6-15 16,-6 0-1,12-5-15,-1-20 16,17 10-16,11-14 16,5-1-1,6-9-15,17-25 16,5-15 0,11-14-16,22-6 15,17-29 1,11-14-16,11-6 15,0-14-15,11 0 16,-11 5 0,-16 9-16,-12-4 15,-27 29 1</inkml:trace>
  <inkml:trace contextRef="#ctx0" brushRef="#br0" timeOffset="20007.5757">13397 11524 0,'0'0'0,"0"0"0,0 0 16,0 0-1,138 143-15,-116-124 16,6-9-1,-6 5-15,0-25 16,-5 10-16,10-5 16,-16 5-1,-5-15-15,-1 6 16,6-6 0,11-10-16,12 6 15,4-1 1,18-5-16,27 6 15,27-1 1,23 5-16,5-14 16,11 29-16,6 0 15,11 20 1,-6 9-16,-10 20 16,-12 20-1,-11 5-15,-11 4 16,-5 11-1,-6-16-15,-11-4 16,-17 15-16,-10-25 16,-12 9-1,0 16-15,-5-15 16,5 14 0,6 1-16,-11 4 15,0-14 1,5-5-16,-5-10 15,0 5 1,-23-15-16,6 0 16,-11 5-16,-5-10 15,0 0 1,5-14-16,-6 14 16,6-10-1,1-4-15,-7-1 16,1-4-1,-1-10-15,1 4 16,-6 6-16,-5-10 16,5 9-1,0-9-15,0 0 16,0 4 0,0-9-16,5 20 15,1-16 1,16 16-16,6 4 15,11 15 1,16 5-16,17 10 16,5 5-16,1 10 15,-1-1 1,1 1-16,5-10 16,-6 0-1,-5-15-15,-11-5 16,-17-15-1,-5-14-15,-17-1 16,-5-19-16</inkml:trace>
  <inkml:trace contextRef="#ctx0" brushRef="#br0" timeOffset="20769.3098">17461 13121 0,'0'0'16,"0"0"-1,0 0-15,0 0 16,0 0-1,0 0-15,66 133 16,-33-60-16,1 11 16,4 14-1,6-24 1,6 19-16,-11 1 16,11-1-16,-17-9 15,-11-16 1,-11 1-16,-5-10 15,-17 10 1,-17 0-16,-27 19 16,-17 15-16,-22 10 15,-6 10 1,12-25-16,5-19 16,16-20-1,12-25-15,22-9 16,0-25-1,22 5-15,11-10 16,0-5 0,0-15-16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46:01.426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9056 8055 0,'-5'5'16,"5"-5"0,0 0-16,0 0 15,0 0 1,0 0-16,-150-73 16,84 28-1,-23-18-15,-16-1 16,-11-5-1,-11 0-15,0-5 16,11 6 0,-22 4-16,-1 15 15,12-10-15,0 9 16,11-4 0,0 5-16,-11 5 15,-6 10 1,-16 4-16,10 11 15,1 19-15,11 9 16,-17 1 0,0 10-16,1 9 15,15-4 1,12 9-16,6 11 16,-12 4-1,0 0-15,1 10 16,16 10-1,11 14-15,0 1 16,11 19-16,5 5 16,7-10-1,10 15-15,0-24 16,17-11 0,10-4-16,12 0 15,-5 4 1,16 1-16,11 29 15,-6 0-15,12 5 16,-1-5 0,6 20-16,11 0 15,6 4 1,0 11-16,16-11 16,0 11-1,-5 4-15,16 15 16,17 6-1,-6-1-15,6-5 16,11-10 0,-11 5-16,22 20 15,-11-25-15,5-19 16,18 5 0,4-1-16,1-14 15,16-5 1,-22-20-16,-6-14 15,-5-11 1,12-9-16,10-15 16,5-9-16,1-11 15,-17-14 1,6-15-16,5 0 16,16-15-1,12-9-15,0-11 16,-17-9-1,11-20-15,23-9 16,-1-21 0,11-9-16,-5-25 15,-5 10-15,10-14 16,-5-30 0,-17 14-16,-22-24 15,-44-10 1,-16 5-16,-34 6 15,-5-6 1,-23-10-16,1-5 16,-6 1-16,0-11 15,11-9 1,-17 0-16,-10-5 16,-12 19-1,-16-4-15,-23 14 16,-10 15-1,0-5-15,-40-5 16,-10 0-16,-5 20 16,-18 10-1,-5 9-15,-5 16 16,-39 28 0</inkml:trace>
  <inkml:trace contextRef="#ctx0" brushRef="#br0" timeOffset="18944.1507">14414 13509 0,'-11'30'16,"11"-30"-16,0 0 16,0 0-1,0 0-15,0 0 16,0 0-16,-111 24 15,89-29 1,-5-4-16,-6-1 16,-6-15-1,-5 5-15,5 6 16,0-6 0,-11-4-16,1 14 15,-1-5 1,0 15-16,0-10 15,1 0-15,4-9 16,7 9 0,4-5-16,7 0 15,-1 10 1,1-9-16,4 14 16,-4-10-16,-1-5 15,-5-5 1,5 6-1,-5 4-15,5 0 16,-10 0-16,-6 0 16,-6 1-1,6-6-15,-12 5 16,-5 0 0,1 0-16,4-4 15,-5 4-15,12-5 16,-1 10-1,6-10-15,-6 15 16,-5-9 0,10 4-16,-4 5 15,-1-15 1,0 5-16,-5 5 16,5 5-16,-5 0 15,5 0 1,0 0-16,0 0 15,-5 0 1,5 5-16,-5 5 16,5-10-1,1 0-15,-7 15 16,12-15 0,-6 5-16,-5-5 15,11 9 1,-17 6-16,11-10 15,-5 10-15,5-15 16,6 19 0,0-9-16,5 5 15,-11 0 1,6 4-16,0-4 16,5-5-1,-5 0-15,0 9 16,5-4-16,-5 5 15,10 4 1,-10-9-16,11 0 16,-6-5-1,-5 0-15,11 4 16,-6 1 0,0 0-16,12 0 15,-6 9 1,-1 1-16,7 4 15,-6-4-15,-12-6 16,18 6 0,-6-1-16,-1 6 15,7-1 1,-1-4-16,6-5 16,-6-6-1,1 11-15,10-5 16,1 4-16,-7 11 15,1-6 1,6-9-16,10 4 16,-16 6-1,11-11-15,0-4 16,0-5 0,11 5-16,-6-1 15,12 6-15,-6-10 16,0 5-1,5 9-15,1 1 16,-1-10 0,1 14-16,0-4 15,5-1 1,5 6-16,-10-11 16,5 11-1,5-6-15,1 6 16,5-1-16,0-9 15,0 5 1,17-6-16,0-4 16,-12 5-1,18-1-15,-7 6 16,7-1 0,4-4-16,-10 0 15,5-6-15,0 6 16,1 0-1,-7-1-15,1 1 16,-6-10 0,6 14-16,5 6 15,0-15 1,6-1-16,-11 1 16,16-10-1,-16 5-15,5 5 16,-11-15-16,12 5 15,-12-1 1,5 6-16,-4-5 16,-1 10-1,6-5-15,-12 0 16,6-1 0,6 1-16,16-10 15,1 5-15,16-5 16,5 0-1,0-5-15,12 5 16,-1-5 0,1 5-16,-6-5 15,-6 15 1,6-10-16,0 10 16,5-10-1,-5 10-15,6 0 16,-6-10-16,-6 0 15,-5 5 1,6-20-16,-7 15 16,-4-10-1,5 5-15,5 0 16,0-5 0,6 1-16,0-1 15,-11 0 1,-5 0-16,-12-10 15,6-9-15,5 4 16,11-4 0,1-1-16,5-9 15,-6-5 1,1 0-16,-6 4 16,-6-14-1,-11 5-15,-11 0 16,1 5-1,-1 0-15,-11-6 16,-5-13-16,-12 23 16,-10 11-1,-6-1-15,-11 16 16,0 4 0,-11 0-16,5-10 15,-5 10 1,-6 1-16,12-6 15,-1-15-15,-5 11 16,11-6 0,-11-4-16,5-1 15,1 6 1,-7 4-16,7-5 16,5 1-1,5 4-15,-10 5 16,10-9-1,-5-10-15,6 14 16,-12 5-16,6-14 16,-6 9-1,12 0-15,-6 6 16,0 9 0,0-5-16,5-5 15,1 15 1,-1 0-16,1-5 15,-1 5-15,6 0 16,0-10 0,0 10-16,0 0 15,-6 0 1,6 0-16,0 0 16,-5 0-1,5-5-15,-6 5 16,1 0-16,-1 0 15,6 0 1,-11-14-16,11 14 16,-5 0-1,5 0 1,-11 0-16,11-10 16,-6 10-16,6-10 15,-5 10 1,5 5-16,0-5 15,-6 5-15,6-10 16</inkml:trace>
  <inkml:trace contextRef="#ctx0" brushRef="#br0" timeOffset="27466.3538">14613 14035 0,'-88'108'16,"88"-108"-1,0 0-15,0 0 16,0 0-1,0 0-15,0 0 16,0 0 0,0 0-16,0 0 15,0 0-15,0 0 16,0 0 0,0 0-16,0 0 15,0 0 1,110 44-16,-82-44 15,5-10 1,0 6-16,0 8 16,6-13-1,5-1-15,6 5 16,0 0-16,5 5 16,1 0-1,-1 5-15,0 10 16,0-6-1,6 6-15,6 0 16,-7-5 0,7-5-16,-1 4 15,0 1 1,6-10-16,-5-5 16,-1 5-16,0 5 15,1-15 1,-1 1-16,0 9 15,-5-15 1,11 10-16,0-5 16,0 5-1,5-5-15,-10-4 16,-1 4-16,-11 5 16,6 10-1,-6-10-15,1 5 16,-1 5-1,0 0-15,6-10 16,11 10 0,-6-10-16,6 5 15,0-10-15,-5 10 16,-7 0 0,-10-10-16,5 20 15,-5-10 1,-6 0-16,6 5 15,-6 5 1,1-10-16,-1 15 16,-5-11-1,5 6-15,0 0 16,0 0-16,1-5 16,-1 0-1,-6-5-15,7 0 16,-1 5-1,0 0-15,6-10 16,5 10 0,1-5-16,-1 0 15,-5-5 1,-1 19-16,-10-9 16,0 0-16,-6 10 15,0-15 1,-5 0-16,5 0 15,-16-5 1,-6 0-16,-6 5 16,-66-24-1</inkml:trace>
  <inkml:trace contextRef="#ctx0" brushRef="#br0" timeOffset="28297.1819">18539 13578 0,'0'0'0,"0"0"15,0 0-15,0 0 16,0 0 0,0 0-16,0 0 15,0 0 1,105 98-16,-55-68 15,11 4 1,0 1-16,-1 9 16,-10-5-1,5 5-15,-10 1 16,-7-1 0,1-5-16,-6 15 15,0-10-15,-5-4 16,-6 19-1,-11-5-15,-11-5 16,-11 5 0,-5-5-16,-23-10 15,-22 10 1,-5-4-16,-23-1 16,-10-10-16,-12 10 15,-16-14 1,0-1-16,5-4 15,6-5 1,22-1-16,11-4 16,22 0-1,17-10-15,16 0 16,23-10-16,5 0 16,0 0-1,0-10-15,77-9 16,-16-11-1</inkml:trace>
  <inkml:trace contextRef="#ctx0" brushRef="#br0" timeOffset="30877.7229">23488 13720 0,'0'0'15,"0"0"-15,0 0 16,0 0 0,0 0-16,0 0 15,0 0 1,0 0-16,0 0 15,0 0 1,0 0-16,0 0 16,0 0-1,0 0-15,0 0 16,0 0-16,-127-29 16,99 14-1,6-4-15,-6 9 16,1-15-1,-1 1-15,-5 4 16,0 5 0,0 1-16,-1 4 15,1-20-15,0 15 16,-6 1 0,1-6-16,-7 5 15,1 1 1,5-1-16,-5 0 15,-6 0 1,1 1-16,-7-1 16,7 5-1,-1-5-15,0 10 16,0-9-16,-11 4 16,6 5-1,-6-10-15,1 15 16,-12-15-1,0 6-15,0 4 16,-6-5 0,12 5-16,0-5 15,-1 0 1,-10 10-16,0-5 16,-1 5-16,-16 0 15,0 5 1,0 0-16,0 0 15,6-5 1,5 10-16,0 0 16,0 0-1,5-1-15,7-4 16,4-5-16,1 10 16,11-5-1,5 10-15,0 0 16,-5-1-1,5 11-15,-5 9 16,-1-9 0,1 9-16,5-4 15,-5-1-15,5 1 16,-5 4 0,11-4-16,5-6 15,6 11 1,5-6-16,6 0 15,0-9 1,0-5-16,11 5 16,5 9-1,1-4-15,-1-1 16,6 11-16,0-6 16,6 1-1,-1-1-15,1 0 16,-1 1-1,12-5-15,-6 14 16,6-10 0,10-4-16,6 9 15,1-4 1,4-6-16,6 1 16,-10 4-1,-1-9-15,0 5 16,6-6-16,-1 1 15,1-5 1,11 4-16,11 6 16,11-1-1,-1-4-15,1 10 16,-5-1 0,-1-4-16,0-1 15,1-4-15,-1-1 16,1-9-1,-1 0-15,6 0 16,-11 0 0,10 0-16,-10-1 15,0-4 1,-6 10-16,-5-15 16,-6 10-16,6-10 15,17 5 1,-7-10-16,1 5 15,11-10 1,0 5-16,0-10 16,0 1-1,-6-1-15,-5 0 16,11-4 0,-6 4-16,6-5 15,5 5-15,1 1 16,-1 4-1,1-5-15,-1 0 16,-16 1 0,0-11-16,0 10 15,-12 5 1,7-4-16,-7-1 16,12 5-16,6-5 15,-1-4 1,0-6-16,6 10 15,-6 1 1,-10-6-16,-1-9 16,-11-11-1,1 6-15,-18 0 16,6 4 0,-5 5-16,0 6 15,-6-11-15,-6 6 16,-10 4-1,-12-9-15,-5 9 16,-5 0 0,-1 11-16,-5-6 15,5 5 1,1 5-16,-6-10 16,0 1-16,-1-1 15,1 5 1,0-5-16,0 1 15,0 4 1,-6 0-16,6 10 16,-5 0-1,-1-10-15,0 5 16,6 0-16,0-10 16,0 1-1,0-1-15,5 5 16,1 5-1,10-10-15,1 6 16,5 4 0,0 5-16,0 14 15,0-9 1,0 10-16,88-15 16</inkml:trace>
  <inkml:trace contextRef="#ctx0" brushRef="#br0" timeOffset="45154.127">14326 10542 0,'-28'4'15,"28"-4"-15,0 0 16,0 0-1,0 0-15,0 0 16,0 0 0,0 0-16,0 0 15,0 0 1,0 0-16,0 0 16,0 0-1,0 0-15,0 0 16,0 0-16,0 0 15,0 0 1,0-137-16,-17 112 16,-5 1-1,0-6-15,-5 6 16,-1-16 0,0 21-16,-5-6 15,-11 6 1,0 4-16,-1 5 15,1 10-15,0-10 16,5 5 0,-5-10-16,0 15 15,11-9 1,-6 14-16,6-10 16,-1 5-1,-4-10-15,-1 5 16,0 0-1,-5 0-15,5 0 16,6 5-16,0-10 16,-6 10-1,-10 0-15,-1-5 16,-5-4 0,-1 9-16,-10 0 15,11 0 1,-12 0-16,12 0 15,5-5-15,-5 5 16,5 0 0,-5 0-16,0-10 15,-6 5 1,0-5-16,0 5 16,-5 5-1,-12 0-15,6 0 16,6 0-1,5-10-15,0 10 16,-5 0-16,11-5 16,-12 10-1,-4 5-15,-1-5 16,0 10 0,-11-5-16,0 4 15,-6 1-15,18-5 16,4 5-1,1-1-15,11 21 16,-12-6 0,1 6-16,5-6 15,-5 1 1,16-11-16,6 16 16,-6-1-1,11 1-15,0-1 16,12 5-16,10-9 15,1 9 1,-1 0-16,12 20 16,-1-10-1,6 1-15,-6 4 16,6 5 0,6-5-16,0 0 15,-1 10-15,12-5 16,-1-5-1,1-10-15,10 5 16,-4-15 0,15 1-16,1-6 15,11-9 1,11 4-16,10 1 16,1 4-1,11-9-15,-11-5 16,6 9-16,-1-4 15,-5-5 1,0-5-16,-6 14 16,0-4-1,1-5-15,5-6 16,5-4 0,6 0-16,0-10 15,0 0-15,-11-4 16,0-11-1,0-5-15,-1-4 16,7-1 0,5 1-16,0-1 15,11-9 1,0 5-16,-11 9 16,-11-4-1,5 4-15,-16-4 16,11-1-1,0-4-15,-6-10 16,11-1-16,6 1 16,0-10-1,6-29-15,-12-6 16,12-14 0,-18 10-16,1 14 15,-5 10 1,-23 20-16,-5 0 15,-12 19-15,-10 11 16,-12-6 0,1 15-16,-6-4 15,0 9 1,-6-10-16,-10 15 16,5-10-1,-6 10-15,1 0 16,10 0-1,-11 0-15,6 0 16,0 0-16,6 0 16,-1 59-1,6-59-15,-11 0 16,11 10 0,-5-10-16,-6 0 15,11 0-15,-6 0 16,1 0-1,-1 0-15,1 0 16,-7-5 0,7 10-16,5 5 15,-11-10 1,5 5-16,1 0 16,5 4-1,-6 6-15,6-5 16,6 0-1,-6 5-15,0-11 16,0 6-16,5-10 16,1 5-1,5 5-15,0-10 16,11 0 0,0 5-16,0 5 15,6-10 1,0 5-16,-1 5 15,6-10-15,-5 14 16,5-14 0,0 15-16,6-10 15,5 0 1,6 5-16,-6-5 16,1-5-1,10 4-15,0 6 16,12-5-16,-7 5 15,7 0 1,5-5-16,0-5 16,10-5-1,-4 5-15,-6-10 16,-11 5 0,10 5-16,7 0 15,5-10-15,11 10 16,5-5-1,-10-4-15,-1-6 16,-5 10 0,-11 0-16,6 5 15,4-10 1,-4 10-16,5 0 16,5 0-1,6 0-15,0 10 16,-11-10-1,-16 0-15,-1 0 16,6 5-16,0 0 16,16 0-1,1 0-15,5-5 16,0 5 0,-6-1-16,-16 1 15,0-5-15,0 5 16,11-10-1,5 15-15,1 5 16,-1-10 0,-5 0-16,0 10 15,-17-15 1,-5 14-16,-17-9 16,-5 0-1,-6 0-15,-5 0 16,-11-5-16,-6 10 15,0 0 1,-6-10-16,-5 0 16,6 14-1,-6-14-15,5-14 16,-5 18 0,0-8-16,-55 18 15,27-14 1</inkml:trace>
  <inkml:trace contextRef="#ctx0" brushRef="#br0" timeOffset="46383.822">18334 9898 0,'0'0'0,"0"0"15,0 0-15,0 0 16,0 0-1,0 0-15,0 0 16,0 0 0,0 0-16,0 0 15,0 0 1,0 0-16,0 0 16,0 0-1,23 128-15,-12-114 16,16 11-1,6-5-15,1 9 16,10 1-16,0 9 16,6-5-1,5 11-15,-5-1 16,5 10 0,-11-10-16,-5 0 15,-11-4 1,-6-11-16,-11 10 15,6-9 1,-6-6-16,-6 1 16,12-1-16,-6 1 15,-11-5 1,0-6-16,-6-4 16,-5 5-1,-5 0-15,-6 4 16,-1 6-1,1 0-15,-5 4 16,5-14-16,-6 24 16,6-19-1,-6 4-15,0-4 16,1-5 0,-6-5-16,11-6 15,-12 11 1,7 0-16,-6 0 15,5-1-15,-5-9 16,-12 20 0,1-5-16,0 4 15,-6 6 1,0-16-16,1 6 16,4-5-1,7-1-15,5-4 16,10 0-1,7 0-15,5 5 16,-6-10 0,6 9-16,0-4 15,0-5-15,11 5 16,0-10 0,0 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0-01-10T09:50:19.586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5689 15032 0,'-17'-5'0,"17"5"15,0 0 1,0 0-16,0 0 16,0 0-1,0 0-15,0 0 16,39 133-1,-12-113-15,1-6 16,16 6-16,-10 0 16,15-1-1,7 1-15,15 0 16,23 9 0,12 15-16,37-4 15,-4 9 1,32 5-16,22 10 15,18-5 1,10-10-16,5-10 16,7 10-16,-12-4 15,11-6 1,0-5-16,6 6 16,5-21-1,-32 16-15,4-11 16,12 6-1,0-1-15,-12-4 16,6-6-16,-22-4 16,6-10-1,0-10-15,5 5 16,0-24 0,-11-11-16,-11 16 15,5-11 1,-5 1-16,-16-1 15,-28 5-15,-17-9 16,-17 0 0,1-6-16,-11 6 15,-12-10 1,-11 4-16,-10 1 16,-17 10-1,-12-1-15,-10 1 16,-23-1-1,-10 1-15,5-1 16,-6 6-16,-5-6 16,6 6-1,-1-16-15,-5 6 16,11 5 0,0-11-16,-5 16 15,5 4 1,0 5-16,0-4 15,-6 9 1,6 0-16,6 0 16,-6 10-16,0 0 15,0 0 1,5 0-16,-10 0 16,-1 0-1,-5 0-15,-17 0 16</inkml:trace>
  <inkml:trace contextRef="#ctx0" brushRef="#br0" timeOffset="50762.1574">20519 15838 0,'-89'-59'16,"89"59"-1,0 0-15,0 0 16,0 0-16,0 0 16,0 0-1,0 0-15,0 0 16,0 0-1,0 0-15,0 0 16,0 0 0,0 0-16,0 0 15,0 0 1,28 138-16,-1-124 16,1 11-16,0-10 15,16 14 1,6 6-16,11-1 15,-1 20 1,12-19-16,-5 4 16,5 0-1,-6 0-15,-5 6 16,0-16-16,-6 1 16,-5-1-1,10-4-15,1-6 16,0 1-1,11-10-15,0 5 16,5-6 0,1 6-16,-1-5 15,-5-5-15,-6-5 16,6 0 0,6-5-16,-1-10 15,11 15 1,1 0-16,-1-10 15,-10 1 1,-6 9-16,-6-5 16,-5-5-1,5 5-15,6-5 16,-6 0-16,6 0 16,0-9-1,6 14-15,10-5 16,-5-10-1,0 11-15,0-11 16,0-10 0,16 1-16,12-1 15,11-14-15,-12 10 16,1-10 0,-17-10-16,-6 0 15,6-1 1,11-8-16,-5 4 15,-12 0 1,-16 10-16,-5 4 16,-18 1-1,-10 10-15,-17 4 16,0 15-16,-11 1 16,-11 4-1,0 5-15,0 5 16,0 0-1,0-15-15,0 15 16,0 0 0,0 0-16,0 0 15,0-10-15,0 6 16,0-6 0,0-5-16,6 10 15,-1 5 1,1-10-16,-1 0 15,-10 5 1,10 1-16,7-1 16,-18 0-1,6 0-15,6 0 16,-6 0-16,0 5 16,5 0-1,-5 0-15,-5 0 16,5 0-1,0-5-15,-6 5 16,0-5 0,6 0-16,0 5 15,-5 0-15,10 0 16,-10 0 0,-1 0-16,6 0 15,6 0 1,-6 0-16,0 0 15,5 0 1,-5 0-16,6 0 16,-6 0-1,0 0-15,0 0 16,6 0-16,-6 0 16,-6 0-1,0 0-15,6 0 16,0 0-1,0 0-15,0 0 16,0 0 0,0 0-16,0 0 15,0 0-15,0 0 16,0 0 0,0 0-16,0 0 15,0 0 1,0 0-16,0 0 15,0 0 1,0 0-16,0 0 16,0 0-1,0 0-15,0 0 16,0 0-16,0 0 16,0 0-1,0 0-15,0 0 16,0 0-1,0 0-15,0 0 16,0 0 0,0 0-16,0 0 15,0 0 1,0 0-16,0 0 16,0 0-16,0 0 15,0 0 1,0 0-16,0 0 15,0 0 1,0 0-16,0 0 16,0 0-1,0 0-15,0 0 16,0 0-16,0 0 16,0 0-1,0 0-15,0 0 16,0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3T09:53:43.613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17978 14369 68 0,'18'0'27'0,"-12"0"-21"0,0 0 12 0,-6 0 5 16,0 0 3-16,0 0 4 16,0 0-3-16,0-6-2 15,0 6-7-15,0-5-3 16,0 0-9-16,0-1 5 0,0 1 2 16,0-1 0-16,0 1 2 15,0-1 1-15,0 1-1 16,0 0 1-16,0-1 0 15,-6 1-4-15,0-1-2 16,0 1-6-16,0-1-3 16,-6 6 4-16,-1-10 1 15,7 4-5-15,0 6 0 16,0-11 3-16,-6 6 2 0,0 5 2 16,-1-11 2-16,1 6-1 15,0 5 2-15,-6-11-4 16,5 5-2-16,1 6-5 15,-6-10 0-15,0 4 2 16,-1-5 3-16,1 0-2 16,-7 1-2-16,1-7 0 15,-7 1-1-15,7 0 0 16,-6-1 2-16,-7 1 1 16,0 5 1-16,-6 6-2 15,-5-1-2-15,-1 6 1 16,6 0 1-16,0 0-1 15,7 0-1-15,-1 0 3 16,0 0 0-16,7 0-1 0,-7 0 1 16,1-10 0-16,-1 4 1 15,0 6-2-15,1-11 1 16,-7 6-2-16,0 5-1 16,-6-16 1-16,0 16-1 15,-6-11 0-15,0 5 0 16,-6 6-3-16,0 6 2 15,6 5 1-15,0 5 2 16,0 0-1-16,0-10-1 16,7 4 1-16,-1-4-1 15,-6-1-3-15,-6 1 2 16,-6 5 1-16,-7-1 2 0,-5 1-1 16,0 6-1-16,5-1 3 15,7 0 0-15,0-5-1 16,0 0-2-16,6 0-2 15,-13 0 1-15,7-1 1 16,-6 7 2-16,-7-12-1 16,1 6 2-16,0 5 0 15,5-10 1-15,1 4-2 16,6 1-2-16,6 0-2 16,0 0 1-16,0 0 1 15,6 5 2-15,-6-5-1 16,0 5 2-16,-7-5-2 15,1 0-1-15,0 5-2 16,0 1 1-16,-19-1 1 16,7 0 0-16,6 11 0 0,6-10 0 15,-1-1 0-15,1 0 0 16,0 0 0-16,0 1 0 16,-6 4 0-16,-1 1 0 15,1 0 0-15,6 0 2 16,-6-1-1-16,12 6-1 15,6 6-2-15,6-11-1 16,6 5 2-16,6 11 2 16,1-6-2-16,5 1 0 15,1-1-1-15,5 1 0 16,1 0 2-16,-1 5 0 16,7 0 0-16,0 5 0 0,-1-5 0 15,7-5 0-15,-6 5 0 16,0 0 0-16,-7 0 0 15,7 0 2-15,-1 5-3 16,1-5-2-16,0 5 2 16,-1 1 0-16,7 5 1 15,0 10 0-15,-6 6 2 16,-1 6 1-16,7 0-1 16,0-6 1-16,0 0-2 15,0 0 2-15,5-16-2 16,1 11 2-16,0-6-2 15,6 0 2-15,0-5-2 16,6-6 2-16,7 6-2 16,-1 0 2-16,6 0-2 0,7 0 2 15,5-6 0-15,1-5 1 16,-1 0-2-16,1 6-2 16,-1-12 1-16,-5 1 1 15,5-1-1-15,1-5-1 16,-1 0 1-16,1-5-1 15,-1 0 0-15,1 0 0 16,5-6 0-16,7 0 2 16,0 0-3-16,6 1 0 15,0-1 1-15,6 0 2 16,0 1-3-16,12 4 0 16,-6 1-1-16,0-6 0 15,-6 6 2-15,0 0 0 0,-6-1-3 16,0 7 2-16,-7-12-1 15,7 0 0-15,6 0 2 16,6-5 0-16,0 0-3 16,6 0 2-16,-6 0 3 15,7 5 1-15,-7 0-1 16,-6 6 1-16,0 0-4 16,0 0 0-16,0 5 1 15,-7-11 0-15,-5 0-3 16,0-5 2-16,6-6-1 15,6 1 0-15,6 5 2 16,6 0 2-16,0-1-1 16,6 1-1-16,1 0 1 15,-1 0-1-15,0 0 0 0,-6 0 0 16,1 0 0-16,-1-1 0 16,0 12 0-16,19-16 0 15,-1 4 0-15,1 7 0 16,5-1-3-16,-5 0 0 15,-7-10 2-15,0 5 2 16,-11 5 0-16,-1 0 2 16,0-5-4-16,6 0 0 15,0-6 1-15,13 1 0 16,-1-6 0-16,1 0 0 16,-7 0 0-16,-5-6 0 15,-7 1 0-15,-6 5 2 16,-6-6-1-16,0 6-1 0,-6 0 1 15,12-5-1-15,0 0 0 16,6-1 0-16,0 1 0 16,6-6 0-16,1 5-3 15,-1-4 2-15,-6-1 1 16,0 5 2-16,1 6-3 16,-7-16 0-16,0 5 3 15,6 6 1-15,6-12-4 16,7-10-1-16,5 0 1 15,1-5 0-15,-7-1 1 16,-6 0 0-16,-6 1 0 16,1-11 2-16,-13 5-1 15,-7-6 2-15,1 1-4 16,-6-6 0-16,0 0 3 0,-7 0 1 16,1-11-4-16,-6-10 1 15,5-12 0-15,-5-15 2 16,-7 5-1-16,1 5 2 15,-7 11-4-15,-6 0 0 16,-6 0 1-16,-6 5 2 16,0-16-3-16,-6 1 0 15,-6-18 3-15,0 1 1 16,-7 6-1-16,-5 4-2 16,-7 6 1-16,1-5 1 15,-7 5-1-15,1-5-1 16,-1-6 1-16,-6-5 1 15,-6 0-1-15,-12 5-1 0,-12 12 1 16,-13-1-1-16,-11 11-3 16,-1 5 0-16,0-5-5 15,1 6 0-15,-7-6-12 16,-12-6-4-16,-19 1-23 16,-11 0-7-16,-1 15-38 15,-5 12-16-15,-19 5 8 16</inkml:trace>
  <inkml:trace contextRef="#ctx0" brushRef="#br0" timeOffset="5344.4655">15590 16648 72 0,'-12'11'30'0,"5"-5"-24"0,1 5 6 16,6-11 2-16,0 0-8 16,0 0-3-16,0 0 4 15,0 0 5-15,0 0 3 16,0 0 0-16,-6 0 1 15,0 16 3-15,0-16-5 0,6 5 0 16,0-5-8-16,0 0-2 0,0 0 2 16,0 11 6-16,0-11 4 15,0 6-4-15,0 4 1 16,6-10-6-16,0 0 1 16,0 0-3-16,0 0 0 15,7 0-1-15,-7 0 0 16,0 0 0-16,0 0 0 15,0 0 0-15,0 6 2 16,0 5 1-16,0 0 3 16,1-6-5-16,-1 0-3 15,0 1 5-15,0-1 3 0,6 1-1 16,0-6 0-16,7 0-5 16,-1 0-3-16,0 5 2 15,-6 1 0-15,1-1-4 16,-1 6 1-16,0 0 2 15,0-1 1-15,1 1-1 16,5-5 1-16,0-1 0 16,1 1 3-16,5-6 1 15,0 0 3-15,1 0-5 16,-1 0-1-16,7 0-4 16,-1-6-1-16,1 1 1 15,-7-1 2-15,1-5-1 16,-1 6-1-16,1 0 1 15,-7-1-1-15,0 1 0 16,1 5 2-16,-1 0-3 0,0 0 0 16,0 0 1-16,1 5 2 15,5-5-1-15,1 6 2 16,-1-6-2-16,0 5 2 16,1 0-2-16,-1-5-1 15,1 6 3-15,5-6 0 16,1 5 1-16,-1-5 0 15,1 0-2-15,-1 0-2 16,1 0 1-16,6 0-1 16,-1 0 0-16,1 0 2 15,0 0-3-15,-1 0 0 16,1-5 1-16,-7-1 2 16,7-4-1-16,-6-1 2 0,-1 0-2 15,-5 6-1-15,-1-1 1 16,0 1-1-16,1-1 0 15,-7 6 2-15,7 0-3 16,-1-5 0-16,7-1 1 16,-1 1 0-16,7 0 0 15,-1-1 2-15,1 6-3 16,0 0 0-16,-1 0 1 16,1 0 0-16,0 0 0 15,-1 0 2-15,1 0-1 16,-1 0-1-16,-5 0-2 15,6 0 1-15,-7 0 1 16,7 0 0-16,-7 6 0 16,-5-1 2-16,-1 0-1 15,7 1-1-15,-1-1 1 0,1 6-1 16,-1-5 0-16,1 4 0 16,-1 1-3-16,1 0 2 15,-1 0 1-15,7-6 2 16,-6 6-3-16,5-5 0 15,-5-1 3-15,5 0 1 16,1-5-4-16,0 0 1 16,-1 0-2-16,1 0 0 15,0-5 2-15,-1 0 0 16,-5-1 0-16,-1-5 2 0,1 0-1 16,-7-5-1-16,1 0 1 15,-1-6-1-15,1 1 0 16,-1-7 2-16,0 1-1 15,1 6-1-15,-1-17 1 16,1 5-1-16,-7 6 0 16,0 0 0-16,-5 5 0 15,-7 0 2-15,0 6-1 16,-6 0-1-16,0-1 1 16,-6-4-1-16,0 4 0 15,0 7 2-15,-7-1-1 16,1 0 2-16,0 0-4 15,0 0-2-15,-7 0 2 16,-5 0 0-16,-1 6-2 16,-5-6 2-16,-7 0 1 15,-5 6 2-15,-7-1-3 0,-6 6 0 16,0 0-1-16,0 0 0 16,-6 0 2-16,6 0 2 15,0 0-1-15,6 0-1 16,0 0-2-16,0 0 1 15,7 0 1-15,-1-10 2 16,0 4-1-16,-6 6-1 16,0-11-2-16,-6 6 1 15,-6 5 1-15,6 0 0 16,0 0-3-16,6 0 2 16,1 0 1-16,5 0 2 15,0 0-1-15,0 0-1 0,7 0-2 16,-1-11 1-16,0 6-1 15,7 5 0-15,-7-11 0 16,1 5-2-16,-1-10 3 16,0 16 0-16,1-11 1 15,-7 6 0-15,0-1 0 16,0 6 0-16,1 0 0 16,-1 0 0-16,0 0-3 15,7 0 0-15,-1 0-1 16,-6 0 3-16,0-5 0 15,1 5 3-15,-7 0-3 16,6 0 0-16,0 0 1 16,-6 5 2-16,1 1-1 15,5-1-1-15,0 6-2 16,-6-11 1-16,7 5 1 0,-1 6 2 16,-6-11-1-16,0 6-1 15,0 5 1-15,0-11-1 16,7 0 0-16,-1 5 0 15,0-5-3-15,6 0 2 16,1 0 1-16,-1 0 0 16,7 0-3-16,-1 0 2 15,1 0-1-15,5 0 0 16,7 11 2-16,0-11 0 16,-1 0 0-16,7 16 0 15,0-10-3-15,6 4 2 16,-7 1 1-16,7 6 0 15,0 4-3-15,0 1 2 0,0 0-4 16,6-1-1-16,-6 1-4 16,0 0 1-16,0 5-2 15,0-11 0-15,-1 6-27 16,7 0-13-16,7-1-57 16</inkml:trace>
  <inkml:trace contextRef="#ctx0" brushRef="#br0" timeOffset="19665.8779">13697 12996 68 0,'-6'-11'27'0,"-1"5"-21"0,-5-4 7 0,0 10 4 15,0-6-5-15,-7 1 1 16,1-1-6-16,0 6 1 15,-7-16-3-15,-5 5 2 16,-1 6 0-16,-5 5 1 16,-1-11 2-16,-6 6 4 15,1 5-8-15,-7 5-3 16,6 6-2-16,6-6-1 0,1 6 2 16,5 5-1-16,1-10-1 15,-1 10-2-15,7 0 1 16,-1 6 1-16,1 5 2 15,-1 0-1-15,7 0 2 16,6 6-4-16,0 0 0 16,6-1 1-16,6 1 0 15,6-1 0-15,0-5 0 0,6 1 0 16,0-1 0-16,6 5 0 16,7-10 0-16,-1 0 0 15,13-1 0-15,6-4 0 16,6-1 0-16,-1-5-3 15,1-6 2-15,6-5 1 16,-6-5 0-16,0-11 2 16,0-6 3-16,-6-11-2 15,-1-5 0-15,-5 6-1 16,0-17-2-16,-7 0 3 16,-12 6 0-16,1-1-1 15,-7 1-2-15,-12-1 3 16,-6 1 2-16,0-1-7 0,-6 7 0 15,-7-1-22-15,-11 5-7 16,-7-10-33 0</inkml:trace>
  <inkml:trace contextRef="#ctx0" brushRef="#br0" timeOffset="20944.5957">4261 3802 52 0,'80'-11'19'0,"-37"11"-15"0,18-11 4 0,-37 11 2 15,7 0-6-15,11-5-2 16,13-6-1-16,6 5 1 16,-6-10-6-16,6 0-1 15,-6 0-23-15,6 5-6 0</inkml:trace>
  <inkml:trace contextRef="#ctx0" brushRef="#br0" timeOffset="21752.5291">4408 3802 112 0,'-12'11'44'0,"6"-6"-35"0,0 11 12 0,-1 1 3 15,7-6-2-15,0 5-1 0,0 16-5 16,0 1-2-16,0 21-8 16,0 17 5-16,0 10 2 0,0 11-2 15,0 1-1-15,-6 15-4 16,0 17-1-16,-6 27-3 15,0 5-2-15,-7 6 1 16,1 22 1-16,6 16-1 16,0-6 2-16,0-5 0 15,5 0 1-15,1 5 4 16,-6-21 3-16,0-17 0 16,-6-21 3-16,-7-17-3 15,7-15-1-15,0-18-6 16,5-10-1-16,1-10-1 15,6-28-2-15,0-11 7 16,6-16 5-16,6-17-6 16,0-16-3-16,6-26-2 0,1-28 1 15,-1-49-1-15,6-6 2 16,6-4-4-16,-11-33 0 16,-1-33 1-16,0 11 0 15,-6 0 0-15,0-16 0 16,-6-6 0-16,0 17 2 15,0 21-3-15,-6-5 0 16,0 5 1-16,0 6 2 16,6 21-1-16,0 6-1 15,0 38-2-15,6 5-1 16,0 22 2-16,6 0 2 16,-5 22-7-16,5 11-1 0,0 10-38 15,0 17-18-15,0 16-49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3T09:55:31.284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3272 14570 128 0,'18'5'49'0,"1"1"-38"0,17-1 1 0,-23 0 1 15,-1 1-9-15,0-1-2 16,-6 1 5-16,0-1 3 16,-6-5-5-16,0 0 17 0,0 0 9 15,-12 0 0-15,0-5-1 16,0-1-10-16,-7-5-5 16,-5 1-4-16,-1-1-2 15,1 5-1-15,-7 1 2 16,1-1-1-16,5 12 2 15,-11 5-4-15,-13 10 1 16,-6 12-1-16,-12 16 3 0,-13 32 1 16,-11 28 3-16,5 5 6 15,1-11 2-15,24 5-9 16,24-15-3-16,19 4-13 16,30 1-3-16,31-11-4 15,30-17-1-15,19-21-23 16,12-22-10-16,30-21-17 15,31-17-7-15,-13-5-18 16,1-11-31 0,18 5 42-16</inkml:trace>
  <inkml:trace contextRef="#ctx0" brushRef="#br0" timeOffset="660.4435">4426 14841 232 0,'-24'-16'88'0,"18"5"-69"0,-6-5 0 16,-1 5-7-16,1 0-8 16,-12 0-1-16,-7 6 1 15,-5 5 0-15,-7 5-2 16,-12 11 3-16,0 17 1 0,6 5 6 16,6 16 5-16,-6-5-5 15,13 5-2-15,11 6-5 16,13 0-4-16,12-1 0 0,12 1-1 15,25-6-3-15,24-16 2 16,0-5-1-16,19-17 0 16,11 1 4-16,-18-28 3 15,1-6 9-15,-1-15 3 16,-24-6-2-16,-6-16 1 16,-1-12-9-16,-23-10-4 15,-19 6-2-15,-19 5-1 16,-23 10 0-16,-20 12 0 15,-17 11 2-15,-13 15 1 16,7 17-1-16,0 17-2 16,11 4-8-16,19 6-3 0,0 6-54 15,13-6-24-15,17 6-34 16</inkml:trace>
  <inkml:trace contextRef="#ctx0" brushRef="#br0" timeOffset="1906.5978">7187 15004 200 0,'6'22'77'0,"0"-6"-60"0,12 0 15 15,-12-5 4-15,0 5-9 16,13 11-3-16,-7 1 3 16,-6 4 3-16,0 6-16 15,0 6 1-15,-6-1 1 0,0 17-6 16,-6-6-3-16,0 11-4 16,-6 16-3-16,6-5-2 15,-6 6-1-15,-1-6 2 16,7-11 0-16,0-16 3 15,-6-11 1-15,0-11 3 16,-1-11 1-16,-5-21-1 16,0-17-1-16,-7-21-3 0,1-17-2 15,0-5-2-15,-1-17 1 16,-12 1 1-16,13 0 0 16,6-12 0-16,12-4 0 15,12-12-3-15,12 6 2 16,6 11 3-16,19 10 1 15,-6 6 3-15,24 6 3 16,18-1-2-16,19 22-2 16,6 1-2-16,0 4 0 15,-7 17-2-15,-11 11-1 16,-13 16-6-16,-12 16-4 0,-12 6 3 16,-25 16 2-16,-11 11 7 15,-13 10 4-15,-13 12 1 16,-23-1 1-16,-13 6-2 15,-12-11-1-15,-6-5-6 16,-13-11 1-16,7-6-33 16,18-15-15-16,-6-7-29 15,18-4-12-15,13-7-29 16</inkml:trace>
  <inkml:trace contextRef="#ctx0" brushRef="#br0" timeOffset="2388.0997">8359 14771 236 0,'-12'-49'90'0,"12"32"-70"0,0-15-9 0,0 21-11 0,-6 6-21 16,0-12-6-16,-6 6 11 15,-1 6 9-15,1 5 5 16,0 0 10-16,0 16 7 0,-1 6 13 15,1 21 4-15,0 28 8 16,0 27 2-16,-6 5-11 16,5 5-4-16,1 12-14 15,0 15-5-15,12 12-5 16,6-11 0-16,12-28 2 16,7-16 2-16,11-21 1 15,13-17 0-15,12-27-9 16,6-27-4-16,1-27-6 15,5-27-1-15,-18-11-34 16,0-6-12-16,0 12-34 16,-6 4-56-16,-19 17 39 15</inkml:trace>
  <inkml:trace contextRef="#ctx0" brushRef="#br0" timeOffset="2973.2895">9739 14825 316 0,'-6'-6'121'15,"6"6"-95"-15,0 11-8 0,0 0-13 0,-6 16-13 16,0 27 0-16,-6 1 2 16,0 10 3-16,-1 16 2 15,1-5 1-15,0 11 0 0,6 0-3 16,6 5 2-16,0 0-6 16,0-21-3-16,0-11 6 15,0-17 1-15,-6-37 14 16,-6-23-2-1,-13-21 0-15,7-11-4 16,-7-10-2-16,-5-17-3 16,-1-6-1-16,1-15 1 0,-1-1 0 15,13 17 0-15,-7 5 0 16,13 21-3-16,18 12 2 16,19 5-1-16,-7 16 0 15,25-10 6-15,12-1 5 16,30-5-3-16,25-5 2 15,25 5 1-15,-13-6 2 16,0 1-5-16,-6-1-2 16,-12 6-2-16,-13 6 1 15,-11-1-7-15,-31 1-1 16,-13-1-20-16,-24 17-9 16,-18 5 4-16,-12 11 3 15,-6 5 7-15,-7 12 4 16,-6 4-41-16,-11 12-17 0,-7 0-8 15</inkml:trace>
  <inkml:trace contextRef="#ctx0" brushRef="#br0" timeOffset="3216.075">9776 15156 216 0,'31'38'82'0,"-13"-11"-64"0,31 0 11 0,-25-11-1 16,7-5-16-16,11 6-7 16,7-7-3-16,12-10 0 15,-6 0-1-15,0 0-3 16,0-5-1-16,0-6-7 0,-24-5-2 16,-1-6-15-16,-11 0-8 15,-7-5-34 1,-12 0-40-16,-19 0 35 15</inkml:trace>
  <inkml:trace contextRef="#ctx0" brushRef="#br0" timeOffset="3440.4435">9483 15661 168 0,'-6'92'63'0,"18"-54"-49"0,19 11 7 0,-13-28 0 0,6 1-9 16,13 0 1-16,18-6-4 15,18-5 2-15,13-11-6 16,5-11 8-16,1-11 4 0,-1-5-3 16,-11-5 2-16,-1-17-7 15,-5 0-1-15,-7 6-9 16,-6-1-4-16,-6 12-33 16,-19-1-14-16,1 6-49 15</inkml:trace>
  <inkml:trace contextRef="#ctx0" brushRef="#br0" timeOffset="4658.4006">11529 14781 356 0,'-6'0'134'0,"12"6"-104"0,-6 16-10 0,-6-6-12 16,-7 16-19-16,1 17-5 16,0 16 5-16,-6 6 4 0,-1 10 5 15,1-5 1-15,0 6 1 16,5 10-3-16,1-11 0 0,0 1-12 15,12-12-2-15,-6-15 6 16,-6-12 5-16,-1-48 18 16,-5-23-8-1,0-20-2-15,-13-18-1 16,-5-15 1-16,-7-22-8 16,-18-16-3-16,-12 5 5 15,5 10 3-15,13 23 4 16,0 16 1-16,13 16 4 15,11 17 3-15,13 10 0 16,18 16 3-16,18 12-1 16,25 16 2-16,18 5-8 15,12 0-4-15,13 0 0 16,24-22 0-16,18 6 3 0,12-11 1 16,1-11-1-16,-25-5 1 15,-6-6-2-15,-12-5 0 16,-13 0-3-16,-12 0-2 15,-18 11 1-15,-6 5 1 16,-12 5-1-16,-7 12 2 16,-5 21-2-16,-13 38 2 15,0 16-4-15,-6 12 0 16,-6 15-1-16,0-10-2 16,0 11-4-16,0-1 0 15,0-10-1-15,6-11 3 16,0-28 4-16,-6-10 1 15,0-33-6-15,-6-32 0 0,-6-16 1 16,0-17 3-16,-6-6 4 16,-1-15 2-16,1-11 1 15,0-6 0-15,-1-11 0 16,7 11 2-16,6 11-3 16,0 16 0-16,6 6-1 15,6 11 1-15,6 10 2 16,7 6 2-16,17 5-3 15,1 6-3-15,24 5 2 16,12 0 0-16,7 1-1 16,-1-12-2-16,-6 6 1 15,1-6-1-15,-13 0 0 16,0 0 2-16,-6-10-1 16,-13 16-1-16,-11-6-6 15,-13 0-4-15,-12 6-12 0,-6 5-4 16,-12 6-2-16,-12 5 0 15,-7 5 0-15,-5 6 0 16,-7 5 7-16,0 0 2 16,0 12-4-16,1-12 0 15,5 6-12-15,0 5-3 16,13-11 20-16,-1 6 12 16,7-1 5-16,6 12 1 15,6 0 7-15,6-1 5 16,6 1 3-16,6-1 0 15,0 1 6-15,7-1 1 16,-1 1 2-16,6-6 0 0,1 0-5 16,-7 0 1-16,7-10-2 15,-1-1 0-15,0 0-3 16,1 0-1-16,-1-16-2 16,7 6 0-16,-1-1 2 15,7-5 4-15,6 0-8 16,-1 0-1-16,1 6-3 15,0-6-1-15,-13 0-12 16,-5 0-5-16,-7-6-43 16,-12-5-16-16,-12-5-52 15,-12 0-31 1,0 0 73-16</inkml:trace>
  <inkml:trace contextRef="#ctx0" brushRef="#br0" timeOffset="5014.2743">12365 15883 192 0,'-12'11'74'0,"6"-6"-58"0,0-5 20 0,0 0 7 0,0-5-13 15,-7-6-5-15,1 0-12 16,0 0-6-16,6-5-4 16,0 11 0-16,0-12 2 0,6 17 0 15,0-10 0-15,6 4 5 16,12 6 4-16,13 6 1 16,11 4 1-16,20 7 0 15,11-12 3-15,12 6-7 16,7-11-2-16,6 0-8 15,5 0-1-15,1-16-3 16,-6-11 0-16,-13-6-42 16,-17-10-18-16,-20-1-81 15</inkml:trace>
  <inkml:trace contextRef="#ctx0" brushRef="#br0" timeOffset="6200.9442">5031 15726 156 0,'0'16'57'0,"0"-5"-44"0,0 0 14 16,0-11 5-16,0 11-12 16,0-11-1-16,0 0-7 15,0 5 0-15,-6 6-7 16,-6 5 1-16,-1-10 4 0,1 4 3 16,0 7 2-16,0-17 0 15,6 5 4-15,6-5-2 16,-6-5 4-16,6-22-5 15,0-6-2 1,6-5 0-16,0-5-3 0,0-12-1 16,6 1-6-16,6-17-3 15,1-10 0-15,5 0-1 16,-6-12 0-16,7 17 2 16,-7 11 5-16,-6 11 4 15,1 11-9-15,-13 10 0 16,12 11-2-16,0 17 0 15,-6 21 2-15,6 17 1 16,7 16-4-16,5-1 1 16,7-4 0-16,17-6 0 0,1-16-3 15,-6-6 0-15,12-11 6 16,12-16 3-16,-6-21-3 16,6-17 0-16,1-11-3 15,5-5-1-15,-24 5 3 16,0 12 1-16,-13 10-1 15,1 5 1-15,-13 11 4 16,-5 17 6-16,-13 21-5 16,6 28-2-16,0 37 1 15,0 0 2-15,7 23-4 16,-1-7-3-16,7 23-12 16,-1 5-6-16,0-12-58 15,7-26-26-15,-19-27-48 16</inkml:trace>
  <inkml:trace contextRef="#ctx0" brushRef="#br0" timeOffset="8378.1369">4970 13701 80 0,'-43'17'30'0,"25"-7"-24"0,-1 7 2 16,7-6-1-16,-6 5-4 15,-7-11-2-15,1 6 8 16,0 5 4-16,-7-10 16 16,-6 5 6-16,7-11-3 15,-13 0 1-15,-18 0-8 16,-18 0-3-16,5-11-12 15,-23 5-2-15,11 6 2 0,-5-16-4 16,-1 16-1-16,0-11-7 16,-18 6-3-16,-12 5 4 0,0 5 2 15,-12 12-2-15,12-1-1 16,-13 0 1-16,1 6 0 16,6 5 3-16,-13 11 1 15,25 16-1-15,0 17 1 16,25-6 2-16,-7 11 2 15,12 5 3-15,1-5 1 16,12 6-5-16,12 5-2 16,6 16 0-16,0 16 0 15,12 11-2-15,12-10 1 16,7-1 0-16,24-5 1 16,0 16-5-16,18-5-1 0,7 5 3 15,5-10 1-15,13-12 4 16,12-10 3-16,6 11-2 15,24-12-2-15,25-10-5 16,13 5 0-16,-1-5 0 16,6 11 0-16,-12-11-5 15,37 0 1-15,18-6 0 16,0-10-1-16,0 5 4 16,18-6 0-16,19-5-2 15,5 0 2-15,-11-10 3 16,24-12 3-16,12-5 0 15,-18-16 0-15,6-17-3 0,18-10 1 16,-12-1-2-16,-18-4 2 16,12-1-4-16,0 0 0 15,-12 0-1-15,-7 6-2 16,1-1 3-16,12 6 0 16,-13 0 1-16,-5 0 0 15,5 0 0-15,7 0 2 16,-6 11 5-16,-19-6 4 15,13-5-6-15,11 0-3 16,-5 0 1-16,-13-5 0 16,13 0-1-16,6-1-2 15,-19 12 1-15,-18 4-1 16,0-4 2-16,13 5 1 16,5 0-1-16,-5 5 1 0,-13-11 0 15,24-5 1-15,1-5 0 16,-13-1 0-16,-6-4 0 15,7-7 2-15,17-4-1 16,-11-1 0-16,-7-11-3 16,6-5 1-16,19-11 0 15,-12-21 1-15,-7-17-5 16,-6-16-1-16,1 0 3 16,-7-6 1-16,-18 6-3 15,-19-5-1-15,-11-6 3 16,-7-22 1-16,0-16-3 15,-12 22 1-15,-12 10-2 16,-18 23-2-16,-25 15 0 0,-19 12 3 16,-23 10 2-1,-25 6 4-15,-25 5-2 0,-30-5 0 16,-12-6-1-16,-19-5 1 16,-36-17-4-16,-49 1-2 15,-7 5-1-15,-11 0 3 16,-31 0 0-16,-12-5 3 15,6 15-1-15,-43 7-1 16,0-1-2-16,0 6 1 16,-42-6 1-16,12-5 2 15,-44-6-8-15,1-10-3 16,-49 0-6-16,13 10-4 16,-38-10 2-16,19 10 0 0,-30 6 1 15,17 5 2-15,-36 22-3 16,19 22-2-16,-25 21-3 15,6 28 1-15,-12 21-32 16,-31 33-15-16,-12 32-14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3T09:56:23.735"/>
    </inkml:context>
    <inkml:brush xml:id="br0">
      <inkml:brushProperty name="width" value="0.05292" units="cm"/>
      <inkml:brushProperty name="height" value="0.05292" units="cm"/>
      <inkml:brushProperty name="color" value="#FF3300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9-12-13T09:57:49.323"/>
    </inkml:context>
  </inkml:definitions>
  <inkml:trace contextRef="#ctx0" brushRef="#br0">12066 11471 128 0,'-6'-6'49'0,"0"6"-38"0,6 0 4 16,0 6-2-16,0 5 7 15,0 5 7-15,-6 0-5 16,0 6-1-16,0-6-12 16,-1 17-1-16,1-1 2 0,6 1-2 15,-12 10 3-15,12 11 0 16,0 17 3-16,0 16-3 16,12 27 1-16,-12 27-1 15,6 22 3-15,1 5-1 16,-7 17 0-16,0 15-5 15,0-10-3-15,-7-16-5 0,1-27 0 16,6-12 0-16,-12-32 2 16,6-21-1-16,-6-17-1 15,0-33 5-15,-7-26 4 16,-5-22-5-16,-1-22-2 16,1-44 1-16,0-37 0 15,5-44-4-15,7-16-1 16,6-49 1-16,6 5 0 15,6-10 1-15,6-11 2 16,-12 10-1-16,0 34-1 16,-6 26 3-16,-6 17 2 0,0 21 7 15,6 11 2-15,-13 22-3 16,7 21 1-16,12 17-5 16,12 11-2-16,19 16 0 15,12-5 1-15,18 16-1 16,36-6 0-16,32 6-1 15,29 5 2-15,13-5-3 16,37-6-2-16,24 12 0 16,0-12-1-16,31 1-3 15,-1 4 2-15,-11 1 1 16,11-5 2-16,1-1-1 16,-19 1 2-16,-12-1-2 15,-6 1 2-15,-12 4-4 16,-25 1 0-16,-36 6 1 15,-25 10 0-15,-24 11 2 16,-18 11 1-16,-19 21-1 0,-18 17 1 16,-19 43-2-16,-12 38 2 15,-11 28-2-15,-7 59-1 16,-13 38 1-16,-5 38-1 16,0 38 0-16,-1 27 0 15,7 11-3-15,6-10 2 16,6 10 1-16,6-44 0 15,6-21 0-15,1-16 2 16,-1-22-1-16,0-49 2 16,-6-16 0-16,-6-44 3 15,-6-16-3-15,-18-16 0 0,-19-22-3 16,-30-21-3-16,-25-23-3 16,-12-21 1-16,-18-21-4 15,-31-23 1-15,-37-10 2 16,7-11 3-16,-19-11 4 15,-24-6 2-15,6-4-1 16,-12-7-2-16,-18 1 1 16,18 0 1-16,18 10 1 15,6 12 1-15,6 10-7 16,19 6 0-16,24 10-19 16,25 6-8-16,24 11-28 15,18 5-11-15,12 6-65 16</inkml:trace>
  <inkml:trace contextRef="#ctx0" brushRef="#br0" timeOffset="1426.5282">13141 12285 64 0,'6'-11'27'0,"-6"6"-21"0,6-12-1 0,-6 17-1 16,0 0 14-16,0-11 11 15,-6 6 7-15,0 5 3 16,-6 0-8-16,-7 0-4 16,1 5-4-16,-6 12-3 15,-7 10-10-15,-6 5 11 0,-11 17 6 16,-1 22 1-16,-6-1 3 16,0 6-11-16,6 11-2 0,6-16-10 15,13 10-5 1,17 6-5-16,20 0 1 0,17-6-4 15,13-5 1-15,12-32 0 16,5-12-1-16,8-26-1 16,11-17-1-16,0-16 4 15,6-11 1-15,-5 0-5 16,-13-17 0-16,-6 6-15 16,-6 1-5-16,-25 4-11 15,-12 12-1-15,-12 10 14 16,-6-5 10-16,-6 11 22 15,0 5 13-15,0 0-6 16,5 0-2-16,7 6-7 0,0 5-4 16,7 0-3-16,-1 0-1 15,6-6-1-15,0 1 0 16,0-1-4-16,-6 1 0 16,1-1 2-16,-1-4 3 15,-6-7 2-15,0 1 3 16,0 0-1-16,-6-11-1 15,-1 5-2-15,-5-11 1 16,0 1-1-16,0-1-2 16,0 1 0-16,-1-1 0 15,1 11 5-15,6-10 3 16,-6 10 8-16,6 6 4 16,0 10-4-16,6 6-2 0,0 22 6 15,0 16 3-15,6 11-5 16,0 5-1-16,12 11-1 15,-6 6 2-15,13 10-1 16,-1 17 0-16,13 16-3 16,-1 11 1-16,1-6-4 15,-6-5-2-15,-1-5-2 16,-5-6-3-16,-7-27 3 16,-6-11 0-16,-6-16 7 15,0-6 4-15,-12-27-5 16,-6 1-1-16,-12-28-6 15,-7-11-2-15,-6-10 0 16,-5-12 2-16,-1-21-6 16,0-27 1-16,0-17-1 0,1 17 2 15,11-6 1-15,13 11 1 16,6 1 0-16,12-7 0 16,12-4-3-16,18 4 0 15,19 12 4-15,12 0 1 16,6 10 4-16,7 11 1 15,11 6-1-15,19 11-1 16,12 5-3-16,6 16-2 16,-18 11 1-16,-12 11-1 15,-19 11 0-15,-18 11 2 16,-25 10 5-16,-23 17 4 16,-32 0 0-16,-24 5 3 0,-18 0-7 15,0-5-2-15,0-5-5 16,6-6-1-16,6-6-37 15,0-10-16-15,6-11-83 16,12-11-55 0,1-16 83-16</inkml:trace>
  <inkml:trace contextRef="#ctx0" brushRef="#br0" timeOffset="1982.9985">14643 12339 268 0,'-18'-5'101'0,"18"5"-78"0,6 5-42 0,-6-5-25 16,-6 11-23-16,0 11-7 16,0 5 36-16,0 11 17 15,-1 0 40-15,7 11 18 0,0-1 15 16,0 7 7-16,0 4-18 15,0 7-7-15,7 4-20 16,-1 12 0-16,6 10 0 0,6 16-10 16,13 1-1-16,12-11-3 15,5-17 0-15,13-16 4 16,7-11 5-16,5-26 21 16,0-28 11-16,-6-33-10 15,1-32-4-15,-7-6-15 16,-6-21-8-16,-7 0-2 15,-11-1 0-15,-6 1-3 16,-13 11 0-16,-6-1 1 16,-12 23 2-16,0 15-3 15,-12 28-2-15,0 0-12 16,-1 16-5-16,1 5-55 0,12 6-24 16,12 5-28-1</inkml:trace>
  <inkml:trace contextRef="#ctx0" brushRef="#br0" timeOffset="3062.7337">16823 12904 260 0,'-24'0'96'0,"18"0"-75"0,-6 0-5 15,-1 0-7-15,-5-11-17 16,-6 5-2-16,-7 6 0 16,1-11 4-16,-7 6 3 15,-6 5 4-15,7-16 2 0,-1 5 5 16,0 0 3-16,7 0-2 15,-1 0 2-15,1 0-2 16,-1 1 2-16,1-1-6 16,-7 5-3-16,6 1 3 15,1 5 4-15,-1 0 4 16,7 0 2-16,6 0-6 16,5 5-1-16,7 1 2 15,6-6 1-15,0 5-3 16,13 6 0-16,5 0 1 0,6 0 2 15,7 0-5-15,12-1-2 16,12-4 2-16,18-1 3 16,18 1-2-16,19-1 1 15,6-5-1-15,19 0 3 16,30 0-3-16,18 0 1 16,6 0-3-16,25 11 2 15,30-11-4-15,-6 16-2 16,37-10 0-16,12 5 1 15,12-6-1-15,31 6 2 16,0-11 2-16,36-11 2 0,-24 6-1 16,31-12 1-16,-25 1-4 15,-6 0 0-15,-6-6-3 16,-37 0-1-16,0 6-1 16,-18 0 0-16,-30-1 2 15,-38 7 0-15,-23 4-3 16,23-5 2-16,-23-5-12 15,-38 0-7-15,-29-1-16 16,-32-15-5-16,-30-6-44 16,-36-6-20-16,-31 6-25 15</inkml:trace>
  <inkml:trace contextRef="#ctx0" brushRef="#br0" timeOffset="4444.1705">24549 10776 212 0,'-19'-87'82'0,"13"71"-64"0,0 0-29 0,6 16-18 15,0 0 1-15,-6 10 5 16,0 7 18-16,0 15 8 16,0 17 0-16,0 16 31 0,0 22 17 15,6 16-2-15,-7 33-1 16,1 43-14-16,-6 22-6 16,0 32-16-16,0 39-5 15,-13 26-5-15,-5 33 1 16,-19 0-2-16,-6 22 2 15,-12-27 9-15,6-33 4 16,6-22 1-16,6-43 2 16,12-43 3-16,7-61 1 0,11-15-15 15,19-93-8 1,6-59-6-16,13-33-11 16,5-22-1-16,13-70-4 15,-1-22-2-15,1-22 9 16,0-43 4-16,-7 11 7 15,1-38 2-15,-1 5 2 16,1 16 2-16,-19 1-1 16,0-11-1-16,-6 21 1 15,-6 33-1-15,-12 0-5 16,-18 5 1-16,-19 33-3 16,-6 32 2-16,-6 33 1 15,0 6 2-15,6 26 1 16,6 23 1-16,6 10 2 0,13 11 1 15,11 11 1-15,13 10 2 16,25 7 8-16,29 4 3 16,38 6-4-16,30 16 0 15,37-5-6-15,42 11-2 16,19 11-2-16,18-1-3 16,36 6 1-16,-5 0-1 15,24-11 4-15,6-10 2 16,-6-17-2-16,25-11-1 15,-25-6-3-15,-19-4-1 16,-5-1 3-16,-19 6 1 16,-30-1-4-16,-31 7 1 0,-30 4-5 15,-19-5-1-15,-18 6 3 16,-18 21 1-16,-12 6 4 16,-19 27 3-16,-12 21-2 15,-13 23-2-15,-5 10 0 16,-12 43-1-16,-13 39-3 15,0 16 2-15,-12 54 3 16,0 21 1-16,0 34-4 16,0 15 1-16,6-10 0 15,6 22 0-15,7-23-3 16,-1-20 0-16,0 15 4 16,7-43 3-16,-7-27-1 15,0-11 0-15,-12-17 1 16,-6-21 2-16,-18-22 1 15,-19-43 3-15,-18-16-12 0,-12-33-3 16,-24-11-7-16,-44-22-3 16,-36-21 6-16,-12-22 5 15,-49-27 7-15,-24-27 3 16,-44-22 0-16,-42-6 1 16,-36 1-13-16,-7 10-3 15,-6 22 15-15,19 6 7 16,30 27-1-16,12 10-2 15,43 12-14-15,49 10-7 16,30 0-26-16,37 1-11 16,31-7-92-1,24-4-52-15,24-22 89 16</inkml:trace>
  <inkml:trace contextRef="#ctx0" brushRef="#br0" timeOffset="5075.8471">25257 11899 72 0,'-12'-10'30'0,"6"10"-24"0,0 0-31 0,6 0-18 16</inkml:trace>
  <inkml:trace contextRef="#ctx0" brushRef="#br0" timeOffset="5825.7769">25117 11769 140 0,'-19'16'55'0,"13"-16"-43"0,6 17-8 0,0-1-4 0,0 0-2 15,-6 1 1-15,0 10 3 16,0 0 1-16,0 0-1 15,-6 6 25-15,-1 5 14 0,7-6-4 16,0-5 1-16,6 11-10 16,0 6-5-16,0 15 2 15,0 23 4-15,0-1-5 16,0 22-2-16,0-10-12 16,6 4-4-16,-6 6-4 15,6 11 1-15,-6 6-2 16,0-6-1-16,-6-17-2 15,-6-15 1-15,-6-17 5 16,-1-16 5-16,-5-11-5 0,-7-16 0 16,-5-22-2-16,-7-22-2 15,6-16-2-15,1-27-1 16,-1 0-5-16,7-6 0 16,-1-5 2-16,7-5 3 15,5-12 4-15,7-10 2 16,12-11-4-16,6 0 1 15,13 11 0-15,11 5 2 16,7 12-1-16,12 4-1 16,6 6 1-16,12 17 1 15,6 4 1-15,6 12 1 16,1-6-5-16,5 16 1 0,13 12 0 16,6 10 2-16,-7 16 1 15,-5 12 1-15,-13 10-2 16,-17 11 1-16,-20 5-2 15,-23 6-1-15,-13 5 3 16,-25 11 2-16,-11 6 7 16,-19-1 2-16,-6 6-5 15,0 6-1-15,0-17-2 16,0 11 1-16,0 0-2 16,6 5 0-16,7 6-8 15,11 11-2-15,13 5 2 16,18 0 3-16,12-11-1 15,12-5-2-15,19-22-12 0,12 1-2 16,12-23-21-16,0-10-8 16,-5-6-30-16,-8-11-13 15,-11-11-25 1</inkml:trace>
  <inkml:trace contextRef="#ctx0" brushRef="#br0" timeOffset="6862.3569">25611 14098 304 0,'13'-55'112'0,"11"17"-87"0,19-11-24 15,-31 33-16-15,12-11-17 16,7-6-3-16,6-5 17 16,-1 0 8-16,1-21 7 15,6-6 13-15,-1-22 6 0,7-22 9 16,0-5 5-16,0 0-5 15,6 11-3-15,0-11-6 16,6 0 0-16,0-5-5 0,0 5 1 16,0 11-7-16,-12 16-1 15,-6 22 4-15,-13 5 5 16,1 17 2-16,-13 10 3 16,0 6-8-16,-12 22-5 15,-6 21-4 1,0 22-3-16,0 27 1 15,-6 16-6-15,0 6 0 16,6 0-2-16,0 5 3 16,6 1 2-16,13-12 2 15,5-5-1-15,7-16 1 16,5-12 4-16,7-20 1 16,0-12 10-16,0-27 3 15,-1-5-3-15,7-17-3 0,-6-5-5 16,0-5-4-16,-1-1-3 15,-5 12 1-15,-13-1 1 16,1 6 0-16,-7 11 4 16,-6 5 2-16,1 11-2 15,-7 11-3-15,0 5 2 16,0 11 0-16,0 6-4 16,0-1 1-16,-6 12-2 15,0-1 0-15,0 1 4 16,-6-1 1-16,0 0-1 15,0-15 1-15,6-1 0 16,-6-6 1-16,6-4-5 0,0-6 1 16,0-1 2-16,0-10 1 15,0 0-6-15,-6-5-2 16,-7-6-12-16,1-5-1 16,0-11-9-16,-6 0 0 15,-1-1 7-15,1 1 7 16,0 6 8-16,-1-7 3 15,-5 7 2-15,0-1 0 16,-1-5-5-16,1 0 1 16,-1 5 0-16,7 0-1 15,0-10-3-15,-1 5 0 16,7 5-3-16,0-11 0 16,6 6-3-16,0 6 1 15,0-1-2-15,-1 0 2 0,1 6-4 16,0 5 0-16,0-5 3 15,0-1 1-15,6 17 3 16,0-10 1-16,0 4 1 16,0 6 2-16,0-11-9 15,6 6-3-15,0-6-11 16,0 6-2-16,0-6-18 16,1 0-25-1,-1 5 25-15</inkml:trace>
  <inkml:trace contextRef="#ctx0" brushRef="#br0" timeOffset="7476.9076">26454 12307 192 0,'-12'-17'71'0,"12"17"-55"0,6 0-5 15,0 6-5-15,0-1-9 16,6 1 0-16,1 4 2 16,5 1 2-16,6 5 0 15,1 6 13-15,-1 5 7 0,1 17 3 16,5-6 3-16,1 16-2 16,5 6 2-16,1 5-9 0,0 16 0 15,-1 17-5-15,1 27 0 16,0 21-10-16,-7 6-1 15,1 0-2-15,-7 0 2 16,-6-16-1-16,-5-11-1 16,-7-22 1-16,0-22 1 15,0-16-14-15,-6-32-7 16,-6-17-61-16,-6-21-27 16,-13-17 0-1</inkml:trace>
  <inkml:trace contextRef="#ctx0" brushRef="#br0" timeOffset="7778.1323">25868 13571 252 0,'24'16'93'0,"-5"-26"-72"0,29 4 7 0,-23-5 0 16,11 6-17-16,7-17-6 15,12 6-3-15,18-11-2 16,19 0 0-16,12-6 0 0,6 6 2 16,-19-6-1-16,-5 6 2 15,-13 5-11-15,-18-10-4 16,-12 5-47-16,-6 0-21 15,-13 5-21 1</inkml:trace>
  <inkml:trace contextRef="#ctx0" brushRef="#br0" timeOffset="8438.2754">27059 14239 280 0,'6'-33'107'0,"6"6"-83"0,12-22-20 16,-11 22-16-16,-1-6-22 16,6-15-6-16,7-18 17 15,5 1 8-15,1-16 10 0,5-33 12 0,7-11 7 16,6-16 5-16,0 22 3 16,-7 10-6-1,-5 28-1-15,0 5 6 0,-7 16 6 16,-5 11-5-16,-7 17-3 15,0-1-5-15,-5 22-1 16,-1 11-7-16,0 27-4 16,-6-5-1-16,0 21 1 15,0 17-8-15,0 16-3 16,1 5 0-16,5-5 3 16,6-10-2-16,0-7 3 15,1-26 5-15,5-11 2 16,1-17 11-16,-1-16 3 15,7-21-5-15,5-17-4 16,7-11-4-16,6 0-3 0,0-5 1 16,0 5 1-16,-7 12-1 15,-5 10-1-15,-7 10 16 16,-5 18 6-16,-7 20-4 16,-6 34-3-16,-5 54-8 15,-1 16-5-15,-6 10-1 16,6 18-1-16,0 15-3 15,6 6 0-15,0-17-25 16,0-21-9-16,7-16-43 16,-1-17-16-16,-6-5-27 15</inkml:trace>
  <inkml:trace contextRef="#ctx0" brushRef="#br0" timeOffset="13662.7035">16463 12768 76 0,'37'-16'30'0,"-19"10"-24"0,13 1 2 15,-19 5-3-15,0 0 3 16,0-6 3-16,7 1 5 16,-1-1 4-16,-6 6 10 15,0-5 3-15,1 5 2 16,-7 0 4-16,0-11-20 16,-6 6-6-16,0 5-8 15,-6-11-2-15,0 5 3 0,-1-4 1 16,1 4 1-16,0-10 0 0,-6 5 0 15,0 0-2-15,0 0-1 16,-1 0-3-16,-5 6-2 16,0 0 3-16,-1-1 2 15,-5 6 2-15,0 0 3 16,-1 0-3-16,1 0-2 16,-1 6-2-16,1-1-3 15,-1 0 1-15,1 1-1 16,0-1 2-16,-1 6 1 15,7 0 1-15,-1 0 0 16,7 5 0-16,0-16 2 16,6 16-3-16,0-16-2 15,0 17 2-15,6-12 2 0,0 6 0 16,6 5 2-16,0 1 0 16,6-1 1-16,6 0-2 15,7 0-1-15,5 1-1 16,13-1 2-16,6 0-1 15,12 6 0-15,6-6-3 16,7-10 1-16,-1 5 0 16,0 5 3-16,0-11-3 15,-5 6 0-15,-1-11 1 16,6 0 2-16,0 0-1 16,7 0 0-16,5 0-3 15,1 0-2-15,-1 0 1 16,1 0-1-16,-7 6 0 15,0-6 0-15,13 0 0 0,-6-6 0 16,5 6 0-16,1 0 0 16,-1 0 0-16,1 0 2 15,-6 0-1-15,-1 0-1 16,-12-11 1-16,1 11-1 16,-1-5 0-16,6 5 0 15,7-11 0-15,-1 6 2 16,7 5-3-16,-1-11 0 15,-5 5 1-15,-7 6 2 16,1 0-3-16,-7 0 0 16,6 0 1-16,1 0 2 15,11 0-3-15,7 0 0 0,6 0 1 16,0 6 2-16,-7-6-3 16,-5 0 0-16,0 0 3 15,11 0 3-15,1 0-4 16,12 0-3-16,-6 0 3 15,0 0 1-15,-6-6-3 16,0 6 1-16,12-11 0 16,6 6 0-16,6-11 0 15,0 5 0-15,-11 0 0 16,-8 0 0-16,1 0-3 16,0 6 2-16,12-6 1 15,13 0 2-15,-7 0-1 16,-12 0-1-16,-6 1 1 15,-6-1-1-15,0 5 0 0,6 1 0 16,6-1-3-16,0 1 0 16,18-11 2-16,-6-1 2 15,-18-10 0-15,-6 0 2 16,6-5-2-16,0-1-1 16,6 0 1-16,-6 1-1 15,-6 16-3-15,-7-1 0 16,-5 1 2-16,-19 16 2 15,-6-11-5-15,-12 6 1 16,-6 5-1-16,-12 0-1 16,-7-11 4-16,-11 11 2 15,-7-6 2-15,0 1 1 0,-6 0-5 16,-6-1 1-16,0 6 2 16,-12 0 1-16,-6 0-6 15,-1 0-2-15,-5 6-3 16,-7-6 0-16,-5 0 5 15,-1 0 1-15,-6 0-1 16,-12 0 2-16,-12 0 3 16,-12 0 1-16,-1 5 1 15,-5 6 2-15,-1 0-5 16,1 5-1-16,-7 0 0 16,-11 1 2-16,-20-1-3 15,-11 0 0-15,0 0 1 16,5 1 0-16,1 4-3 15,-12 1 2-15,-13-6-1 16,-6 1 0-16,13-6 2 0,5 5 2 16,-5 0 1-16,-13 0 3 15,-6 1-3-15,12-17-2 16,7 5 0-16,5 6 1 16,-17-11-6-16,-7 5-1 15,6-10 2-15,12 5 3 16,7 0-1-16,-13 0-2 15,-6-11 2-15,1 6 2 16,17-12 0-16,1 1-1 16,18 0 3-16,-1-6 0 15,-5 6-1-15,-6 0-2 16,6 5-2-16,5 0 1 0,13 5 1 16,7 6 0-16,-7 0 0 15,-6 0 0-15,0 0-3 16,-6 0 2-16,12 0 1 15,6-5 2-15,6 0-1 16,0 5-1-16,1 0-2 16,-13 0 1-16,-19 0 1 15,7 5 2-15,6 0-1 16,12 6 2-16,7 0-4 16,-1 0 0-16,-6 0 1 15,-6 5 2-15,0 6-1 16,0-6-1-16,13 0-2 15,5-10 1-15,7 5 1 16,5 5 2-16,13-5-3 0,6 0 0 16,12 0 3-16,6-6 1 15,7 0-1-15,11 1 1 16,7-1-4-16,12 1 0 16,12-1-1-16,6 6 0 15,7-6 0-15,11 1 0 16,1-1 2-16,5 1 2 15,7 5-3-15,12-1 0 16,12 1-1-16,19-5 0 16,5 10 2-16,13-11 2 15,0 6-1-15,0-11 2 16,6 0-2-16,12 0 2 0,12 0-2 16,13 0-1-16,-13 0-2 15,0 0 1-15,7 0 3 16,5 0 1-16,7-11-1 15,0 6 1-15,-7 5-2 16,-5-11-1-16,5 6 1 16,13-1-1-16,0 1 0 15,-12-6 2-15,-13 0-3 16,0 0 0-16,13 6 1 16,12-6 0-16,-1 0 0 15,1 0 2-15,-6 0-1 16,12 6-1-16,12-6-2 15,0 0 1-15,-18 6 1 16,-7 5 0-16,13 0 0 0,12 0 2 16,-12 0-1-16,-6 0-1 15,-6 5-2-15,12-5 1 16,18 0 3-16,-18-11 1 16,-19 6-1-16,-11-6-2 15,-13 6 1-15,0 5-1 16,0-11 0-16,0 5 0 15,-6 6-3-15,-12-16 2 16,-12 16 1-16,-13-11 2 16,-12 6 1-16,-6 5 1 15,0-11-5-15,0 0-1 16,-6 0-2-16,0-5 3 16,6 0 0-16,0-1 1 0,-6 1 0 15,0 5 0-15,-12 0-3 16,-6 1 0-16,-7-1 2 15,-11 5 0-15,-1 1 3 16,-6 5 1-16,-6-11-4 16,0 11 1-16,7 0-5 15,-13 0 1-15,0 0-5 16,0 0 1-16,6 0-1 16,0 0 1-16,-6 0 7 15,0 0 5-15,0 0-4 16,0 0-2-16,6 0 3 15,-6 0 1-15,0 0-3 16,0 0 1-16,6 0-5 16,0-5-1-16,6 5 0 15,7 0 4-15,-1 0-1 0,0 0-1 16,1 0 3-16,-1 0 2 16,-6 0 0-16,0 0 2 15,-6 0 0-15,-6 0 1 16,0 0-5-16,-12 0 1 15,-6 0-2-15,-7-11-2 16,-5 5 0-16,-13 6 3 16,-12-11-2-16,-6 6-1 15,-12 5 0-15,-7 5 3 16,1 6 0-16,0-5 1 16,-13 5 0-16,-12 5 0 15,-18-11-3-15,-18 6 2 0,5 5-4 16,1 1 1-16,-13 4 0 15,-17 7-1-15,-7-7 1 16,6 1 0-16,6 5 3 16,-12 6 0-16,-18-12-2 15,5 1 2-15,19-6-1 16,1 6 0-16,-7 0 4 16,0 0 1-16,0 5-4 15,18 5 1-15,6-15 0 16,1-1 2-16,-1 0-3 15,1 0 0-15,5-10 3 16,13 5 1-16,0-6-1 16,6-5-2-16,-1 0 5 15,-11 0 4-15,-6 0-5 0,5 5-2 16,13 1-1-16,0-6-1 16,-6 0-3-16,-13 0 2 15,1 5 1-15,5 1 2 16,13-1-1-16,12-5 2 15,0 0-2-15,-6-5 2 16,-6 5-4-16,-6 0 0 16,6 5 1-16,12 1 0 15,0-1 0-15,12-5 0 16,1 0-3-16,-7 0 2 16,6 0 1-16,7 0 2 15,5 0-1-15,7 0 2 16,5 0-4-16,13 0 0 0,6 0 1 15,6 0 0-15,7 5 2 16,-1-5 1-16,6-5-1 16,1 5-2-16,-1 0 1 15,7-5-1-15,-1 5 0 16,0 0 0-16,7-6 2 16,0 6 1-16,5 0-1 15,1-5 1-15,6 5 0 16,0 0 1-16,12 0 0 15,0 0 0-15,0 0-5 16,6 0-1-16,0 5 1 16,6-5 0-16,0 6-2 15,0-1 2-15,1-5 1 16,-1 0 2-16,0 0-1 0,6-5-1 16,1-1 1-16,-1 1-1 15,6-6-3-15,-5 0 2 16,5 0 1-16,7 0 0 15,11-5-5-15,13 0-1 16,19 0-2-16,17-1 2 16,7 1 4-16,6-6 3 15,-6 6-2-15,-7 5 0 16,1 0 1-16,12 6 0 16,12 5 0-16,12 0 0 15,-6 5 0-15,0 6 0 16,12 0 0-16,7 5 0 15,12 6-3-15,-1-6 0 0,-5 1 4 16,-13-1 1-16,7 0-3 16,11 6 1-16,7-1 0 15,-12 7 0-15,-7-1 0 16,-6-6 0-16,13-4 0 16,18-1 2-16,0 0-1 15,-6-10 2-15,-13-6-2 16,7-6 2-16,12-5-4 15,0 6 0-15,-13-6 1 16,-5 0 0-16,-7-5 0 16,7 0 0-16,12 5-3 15,-13 0 2-15,1-5 1 16,-13-1 0-16,0-4 2 0,13-1 1 16,12-5-4-16,-6 5 1 15,-7-10 0-15,-12 10 0 16,7-5 0-16,5 5 0 15,7 0 0-15,-12-5 0 16,-19 11-3-16,-12 0 2 16,-7-1-1-16,1 17 0 15,0 0 0-15,-6 0-2 16,0 0 0-16,-7 0 3 16,-11 0-2-16,-13 0 1 15,-6 0-5-15,-18-10 0 16,-7 4-15-16,-11 6-5 15,-7-27-66-15,-12-6-57 16,-24-10 52-16</inkml:trace>
  <inkml:trace contextRef="#ctx0" brushRef="#br0" timeOffset="24458.304">18478 11199 52 0,'19'6'19'0,"-13"5"-15"0,0-1-3 15,-6-4-1-15,0-1 4 16,0-5 5-16,0 0 21 16,0 0 13-16,-6 0-2 15,-6-5-2-15,-1-1-9 16,-5 1-4-16,-6 0-1 16,-7-1 1-16,-6 1-14 15,-5 5 2-15,-7 5 0 0,0 6-3 0,0 5-1 16,6 6-6-16,1 5-3 15,11 6-5 1,1-12 0-16,11 12 0 0,7 5-1 16,12 5-1-16,6 1 1 15,6 10 1-15,7-5 2 16,-1 11-4-16,-6-1 2 16,-6 6 0-16,-6-16-1 15,-6 0 4-15,-6 0 2 16,-12-6 2-16,-1 1 3 15,-5-12-5-15,-7 1-1 16,0-6-2-16,7-5-2 16,-1-6-17-16,7-5-7 0,6-6-31 15,5-5-50 1,1-10 24-16</inkml:trace>
  <inkml:trace contextRef="#ctx0" brushRef="#br0" timeOffset="24744.8937">18802 11449 28 0,'12'-27'11'0,"-12"27"-9"0,6-6-11 0,-6 6-6 16</inkml:trace>
  <inkml:trace contextRef="#ctx0" brushRef="#br0" timeOffset="25840.5065">18784 11389 120 0,'0'0'46'0,"0"6"-35"15,0-1 14-15,0-5 4 0,6 6-10 16,0-1-1-16,0 0-8 16,0 6-4-16,0 6-3 15,0-1-3-15,0 11 1 0,1 22-6 16,-7 0 1-16,-7 5 0 15,1 6-1-15,0 10 4 16,6-5 0-16,0-10 3 16,0-7 3-16,0 1-4 15,0-16-1-15,0-1 0 16,0-15 0-16,0-1-3 16,0-5 0-16,0-11-12 15,0-6-5-15,0-10-5 0,-6-6 0 16,-6-21 7-1,0 0 10-15,0-12 10 16,-1-4 8-16,-5-7 4 16,6 1-7-16,0 6-2 15,-7-1-3-15,1 11-2 16,0 6 1-16,-7 5-1 16,7 5 2-16,-7 6 1 15,7 11 3-15,0 5 3 16,6-5 2-16,-1 16 1 15,7 0-6-15,6 0 3 0,6 0 3 16,13 0 5-16,5 5 2 0,13 6-8 16,5-6-2-16,7 1-5 15,0-1-3-15,12 1 0 16,-6-1-1-16,0 0 0 16,-6-5 0-16,-6 0-5 15,-7 0-1-15,-5 0-24 16,-13-5-8-16,-5 0-13 15,-1-6-19 1,-6 0 24-16,-6 0 22 16,0 6 16-16,6-12 4 15,0 1 2-15,6 0 0 16,0-6 0-16,7 11-3 16,-1 6-1-16,7 5 0 15,-1 0 4-15,0 5 1 16,-5 6 3-16,-1 11 5 15,0-6 4-15,-5 0 13 0,-7 17 8 16,0-6-4-16,-6 16-2 16,0 6-12-16,0 6-6 15,0 4-5-15,0-4 0 16,0-1-2-16,-6-5-1 16,6-1-2-16,-6-4 1 15,-1-1 1-15,1-10 0 16,0-6 2-16,6-5 3 15,-6-6 0-15,0-5 0 16,6-11-6-16,-6 0-1 16,0-16 1-16,-6-1 0 15,-1-15-2-15,7-6 2 16,0-11-1-16,0 0 0 0,0-11 0 16,6 6-2-16,0 5 7 15,6 11 5-15,6-11-6 16,7 17-3-16,11-6 0 15,7 11 0-15,12 0-2 16,6-1 2-16,12 1 5 16,6 6 2-16,6 4-2 15,-5 1-1-15,-13 5-1 16,-12 11-2-16,-7 11 1 16,-17 5 1-16,-13 6-1 15,-12 5-1-15,-6 0 3 0,-6 11 2 16,-7 0 2-16,1 11-1 15,-12 0 1-15,5-6-6 16,7 6-1-16,6 0-2 0,-1 0-2 16,13 0-2-16,6-6 1 15,13-5 3-15,11-5 3 16,19-1-24 0</inkml:trace>
  <inkml:trace contextRef="#ctx0" brushRef="#br0" timeOffset="26515.416">21007 11476 220 0,'6'0'82'0,"-12"0"-64"0,6-5-9 0,0 5-7 16,-6-6-31-16,-7 1-8 16,-5-1-3-16,-6 1 1 15,-13 0 33-15,-6-1 17 16,-12 1 24-16,0 5 12 0,-6 5-8 16,6 6-1-16,0 0-21 15,0 5 1-15,0 6 0 0,7 16-8 16,-1 0-3-16,6 16 0 15,6 6 0-15,13 5-6 16,6 0 0-16,5-11-1 16,19 6 0-16,7-6-3 15,11-5 0-15,7-11-1 16,5-11 0-16,7-10-11 16,12-17-5-16,6-11-22 15,6-16-9-15,0-11-33 16,-6-11-24-1,-12-11 48-15</inkml:trace>
  <inkml:trace contextRef="#ctx0" brushRef="#br0" timeOffset="27206.7092">21110 12344 140 0,'0'-5'55'0,"0"0"-43"0,7-6-6 15,-1 5-3-15,0 1-23 16,6-6-9-16,0-5 4 15,7 0 4-15,-1-17 16 16,0-10 10-16,1-1 19 16,-1-5 7-16,0-10-3 15,7-7-2-15,-1-4-3 16,7 5-3-16,-7 10 1 16,0-4-1-16,-5 15-11 15,-1 6-1-15,-6 11-1 0,0 11 3 16,-5 0 1-16,-1-1-5 15,0 17-2-15,-6 0-4 16,0 17-1-16,6 15-6 16,0-5-3-16,6 11-1 0,7-5-1 15,5-6 9-15,13-11 4 16,5-5 4-16,1-22 2 16,6-5 3-16,-6-6 1 15,-1-5-3-15,-5 0 0 16,-6 0-3-16,-7 5 0 15,0-5 3-15,-5 5 3 16,-7 6 0-16,0 16 1 16,0 0 2-16,-5 0 2 15,5 16-5-15,-6 17 1 16,0-6-7-16,0 11-3 16,0 0-6-16,0 0-2 0,7 5-6 15,-1-10 0-15,0 0 1 16,6-1 5-16,-6-10-4 15,7-6 0-15,-1-5-20 16,-6-11-5-16,7-5-17 16,-1-12-8-16,0-15-11 15,1-12-15 1,-1-5 38-16</inkml:trace>
  <inkml:trace contextRef="#ctx0" brushRef="#br0" timeOffset="27779.5355">22369 11400 64 0,'6'6'27'0,"0"4"-21"0,6 18 7 0,-6-12 2 16,6 6-2-16,7 5 2 16,-1 16 3-16,0-5 1 15,1 6 5-15,-1-1 5 16,-6 0-12-16,0 6-2 16,1-11-9-16,-7 0-2 0,0 0 2 15,0 0 1-15,-6 0 1 16,0 6-2-16,0-12 1 15,0 6-6-15,-6-5-1 16,6-6-2-16,-6-5 0 16,0-6 4-16,-1 0 1 15,1 0-4-15,6-16 1 16,-12 0-2-16,0-10 0 16,0-1 2-16,-1-6 0 15,1-4 0-15,0-6 2 16,0-1 1-16,0-4 3 0,5-6 6 15,7-6 4-15,7-10-4 16,5-6-2-16,6-10-1 16,7-6-1-16,5 5 0 15,7 12 2-15,5-6-3 16,1 10 1-16,6 6-1 16,0 6 1-16,6 5 0 15,12 5 0-15,6 6 0 16,1 11 0-16,-1 5-7 15,0 6 0-15,-12 10 1 16,-12 6 3-16,-12 5 0 16,-13 6 0-16,-12 5-3 15,-12 6 1-15,-18-1 0 0,-6 1 3 16,-19-1-1 0,-6 1 0-16,0 0-3 0,0-1-2 15,0 1-4-15,1-17-2 16,5 6-30-16,0-11-12 15,0-6-59 1</inkml:trace>
  <inkml:trace contextRef="#ctx1" brushRef="#br0">18197 15406 0,'-67'-28'16,"67"28"-1,0 0-15,0 0 16,0 0 0,0 0-16,147-114 15,-19 76 1,61 0-16,62-10 15,79-7-15,67 6 16,61-21 0,12 16-16,12-17 15,-12 6 1,-54-6-16,-62 12 16,-98 4-1,-78 23-15,-87 16 16,-54 16-1,-37 10-15,0 7 16,-86 4-16,25-4 16,0-1-1,6-5-15,6 11 16,0-6 0,13-16-16,5 5 15,7 6 1,6-11-16,5 0 15,1-16-15,6 16 16,6 0 0,0 0-16,0-11 15,0 11 1,0 11-16,0-11 16,0-11-1,0 11-15,0-5 16,0 10-16,0-10 15,0 5 1,0 0-16,0 0 16,0 0-1,0 0-15,0 0 16,0 0 0,0 0-16,0 0 15,0 0 1,0 0-16,0 0 15,0 0-15,0 0 16,0 0 0,0 0-16,0 0 15,0 0 1,0 0-16,0 0 16,0 0-1,0 0-15,0 0 16,0 0-16,0 0 15,0 0 1,0 0-16,0 0 16,0 0-1,0 0-15,0 0 16,0 0 0,0 0-16,0 0 15</inkml:trace>
  <inkml:trace contextRef="#ctx1" brushRef="#br0" timeOffset="1650.0617">19309 13886 0,'30'-22'0,"-30"22"16,0 0 0,0 0-16,0 0 15,0 0 1,0 0-16,0 0 15,0 0-15,0 0 16,-134 54 0,67-21-16,-37 27 15,-18-1 1,-25 12-16,7 16 16,6-6-1,-1 22-15,25 6 16,25-6-1,24-5-15,18-22 16,12 0-16,19-6 16,6-16-1,-6 6-15,-6-6 16,-7 6 0,1 0-16,5-17 15,1-5 1,0-5-16,-1-6 15,7-11-15,12 6 16,0-6 0,6 11-16,-6-10 15,6 4 1,-6 1-16,7-6 16,-14 1-1,7-7-15,-6-10 16,0 6-1,6 5-15,6-11 16,-6 0-16,6 0 16,7 5-1,5 11-15,6 12 16,31 4 0,19 33-16,30-10 15,18 26 1,12-10-16,13 10 15,-1-16-15,-18 0 16,-5-5 0,-14-17-16,-29 6 15,-25-33 1,-25 6-16,-24-6 16,-6-10-1,0-17-15,0-5 16,-79-17-16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13T10:01:41.013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1764 12860 0,'-43'44'0,"43"-44"16,0 0 0,0 0-16,0 0 15,0 0-15,0 0 16,-49 141-1,43-131-15,6-4 16,0-6 0,0 5-16,0-5 15,0 0 1,0 0-16,0 0 16,55 6-16,-18 10 15,11 0 1,20 1-16,-7-1 15,24 0 1,19 0-16,0-10 16,6-1-1,-6 6-15,12 0 16,12 5 0,-6-10-16,18-1 15,-11-16-15,-1 6 16,18-1-1,-5 1-15,6-11 16,24 5 0,-19 5-16,-5-10 15,5 16 1,-23-16-16,-1 16 16,-18 16-1,-19 0-15,1-10 16,-6 16-16,-19-12 15,12 7 1,7-6-16,-13 5 16,0-5-1,0-6-15,13 11 16,18-10 0,-13-1-16,25 1 15,0-1-15,13 1 16,-1 4-1,19-10-15,5 0 16,7 0 0,-6 6-16,5-6 15,7 0 1,-12 0-16,0-6 16,-7 23-1,7-1-15,-19 0 16,7-10-16,5 10 15,1 0 1,6-16-16,-7-5 16,1 5-1,-7-11-15,13 11 16,-1-5 0,-5 21-16,12-27 15,-19 11-15,25-5 16,6-12-1,18 1-15,1 5 16,-7-11 0,25 1-16,-1-12 15,19 1 1,0-1-16,0 0 16,6 6-1,-12 6-15,18-7 16,0 7-16,7 4 15,-19 1 1,-7 5-16,-11 11 16,6-5-1,6 10-15,-7 6 16,7 5 0,-24-10-16,5 5 15,7-6-15,-7 6 16,1 5-1,6-16-15,-13 0 16,-6 17 0,-12-12-16,13 11 15,-1 1 1,-6-7-16,-6 7 16,7 4-1,-1-4-15,12-12 16,-12 1-16,7 4 15,-19 1 1,12-5-16,0 5 16,6-6-1,-18 11-15,7-5 16,-14-5 0,-5 4-16,0 7 15,0-17 1,6 0-16,-7 0 15,-11-17-15,0 17 16,-1-32 0,1 5-16,5 0 15,1-1 1,-19-4-16,1-1 16,-7 1-1,6 5-15,1-6 16,-1 0-16,-12 1 15,0 5 1,-12-6-16,-6 1 16,0 10-1,-6-16-15,5 11 16,7 0 0,0-11-16,6 0 15,-12 5-15,0-10 16,-6 16-1,5-17-15,7-5 16,19-5 0,-1-22-16,0 0 15,-6-5 1,7-1-16,-20 1 16,-11 10-1,-18-5-15,-7 17 16,-24 10-16,-13 0 15,-11 16 1,-13-10-16,-12 21 16,-12-16-1,0 11-15,-13-5 16,1 10 0,-7-11-16,-6-5 15,1 6-15,-1 5 16,1-11-1,-13 10-15,-6 7 16,-6-12 0,0 11-16,-13 6 15,-17-16 1,-25-6-16,-43-6 16,-18-5-1,-19-5-15,19 5 16,12 6-16,1 5 15,11-11 1,0 16-16,-18 1 16,0-1-1,-6-5-15,12 6 16,19-12 0,5 6-16,13 6 15,18 10-15,-6 0 16,6 1-1,-6 4-15,6 1 16,0 11 0,0-12-16,13 6 15,-7 6 1,0-11-16,0 5 16,0 0-1,7 0-15,-7 6 16,0-1-1,0-4-15,-6-1 16,6 0-16,1 0 16,-14 0-1,1 6-15,-6-12 16,6 12 0,-6-6-16,6 6 15,-6-1-15,6 1 16,-12 5-1,6 0-15,-13 0 16,19 0 0,0 0-16,0 0 15,6-16 1,0 16-16,6-11 16,7 5-1,-7 6-15,0 0 16,-6-11-16,-18 11 15,-6-5 1,-19-6-16,-6 6 16,-6-12-1,-6 12-15,-6-6 16,6 6 0,12-6-16,1 11 15,5-6 1,-6 1-16,0 5 15,1 5-15,-7-5 16,0 0 0,-18 0-16,-7 6 15,-5-6 1,6 0-16,18-6 16,-13 1-1,13-6-15,0 11 16,6 0-16,-6 0 15,0 0 1,-30 0-16,-7 6 16,-5-12-1,-1 6-15,-6 0 16,18-5 0,13-1-16,6 1 15,-13-1 1,13 12-16,24-12 15,1 6-15,11 6 16,-12-6 0,-6 5-16,19-10 15,-7-1 1,7-10-16,-13 5 16,-6 0-1,6-5-15,7 0 16,5 0-1,0-1-15,7 12 16,-7 5-16,7 0 16,6 0-1,-7-11-15,1 11 16,-1-5 0,-5 5-16,11 0 15,1 0 1,6 0-16,6 0 15,-7 0-15,1 16 16,-19 0 0,19-10-16,6 10 15,-18 6 1,-7-12-16,1 12 16,-13 0-1,12-11-15,7 0 16,-7 5-16,13-16 15,6 11 1,12 0-16,12-6 16,6 17-1,0-17-15,-12 6 16,7-6 0,-14 6-16,1-5 15,7 5 1,17 5-16,-6-16 15,-6 22-15,7-6 16,-13 6 0,24-6-16,-5 0 15,11-5 1,13 5-16,0 1 16,12 4-1,0-5-15,-6 17 16,6-6-1,-6 0-15,-12 11 16,-7 6-16,7-12 16,0 12-1,-1-12-15,19 6 16,7 6 0,-7-6-16,12 11 15,12-11 1,1 5-16,11 0 15,-11 6-15,-1 0 16,-11-6 0,17 12-16,-11 4 15,5-4 1,7 10-16,11-33 16,-11 17-1,6-5-15,-1 5 16,1-6-1,6-5-15,0 0 16,5 5-16,1-5 16,0 6-1,0-1-15,-6 6 16,-6 0 0,11 0-16,-5 10 15,12 17 1,-6 17-16,-6-17 15,6 16-15,6 6 16,6-6 0,-6 0-16,6 11 15,0 11 1,0-16-16,-6 0 16,19-6-1,-7-16-15,24-6 16,13-4-1,12-12-15,37 22 16,43-22-16,30 11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2-13T10:06:21.891"/>
    </inkml:context>
    <inkml:brush xml:id="br0">
      <inkml:brushProperty name="width" value="0.05292" units="cm"/>
      <inkml:brushProperty name="height" value="0.05292" units="cm"/>
      <inkml:brushProperty name="color" value="#FF3300"/>
    </inkml:brush>
  </inkml:definitions>
  <inkml:trace contextRef="#ctx0" brushRef="#br0">20219 10499 0,'37'76'0,"-37"-76"16,0 0-1,24 158-15,-12-55 16,-12 5 0,0 6-16,0 11 15,-6 11 1,0-11-16,0-11 15,0-6 1,0-16-16,-7-5 16,13 5-16,-6 28 15,-6 10 1,0-5-16,0-22 16,-1-16-1,1-22-15,18-27 16,-12-22-1,12-16-15,-12 0 16,0 0-16,0-108 16,0-6-1,6-49-15,6-38 16,6-16 0,-6-11-16,13-11 15,-1-5 1,0 22-16,13 10 15,-1 27-15,1 23 16,-19 37 0,6 27-16,-5 44 15,-7 21 1,-6 22-16,0 11 16,-12 0-1,-1 103-15,-5-27 16,-6 44-1,-1 32-15,-5 11 16,-7 16 0,6 38-16,7 11 15,6 0-15,5-17 16,13 1 0,-6 0-16,6-28 15,0-37 1,0-44-16,6-33 15,1-26-15,-7-39 16,-7-5 0,14 0-16,-26-81 15,-5-11 1,-19-55-16,-6-48 16,-6-17-1,0-27-15,-6-5 16,0-6-1,6 22-15,0 33 16,12 43 0,13 38-16,6 38 15,11 27-15,1 38 16,12 11 0,-6 0-16,0 109 15,6-49 1,6 16-16,-6 27 15,6 27-15,-6 38 16,0 38 0,0 6-16,6 5 15,-6 6 1,6-1-16,0-5 16,-12-32-1,6-33-15,0-49 16,-6-22-1,0-43-15,0-27 16,0-11 0,0 0-16,-6-81 15,-7 5-15,7-82 16,12-70 0,6-43-16,0-27 15,13-28 1,-1 11-16,0 17 15,19 10 1,-7 22-16,1 65 16,-1 60-16,-11 65 15,-1 49 1,-6 27-16,-6 0 16,1 136-1,-1-28-15,-6 44 16,-13 17-1,1 26-15,0 22 16,6 33-16,0 5 16,12-16-1,0 5-15,-6 5 16,12-31 0,0-18-16,1-59 15,-7-43 1,6-38-16,0-44 15,-12-16-15,0 0 16,-6-81 0,6-55-16,12-76 15,-6-43 1,0-38-16,1-16 16,-14-1-1,14 45-15,5 31 16,0 60-1,-12 61-15,6 47 16,-6 50 0,6 16-16,-6 0 15,6 130-15,-12-37 16,6 37 0,-6 44-16,-6 26 15,-6 12 1,-1 0-16,-5-1 15,-1-4-15,19-23 16,6-32 0,0-38-16,0-27 15,6-27 1,1-39-16,-14-21 16,7 0-1,0 0-15,-6-130 16,6-65-1,13-33-15,5-27 16,0-11 0,7 0-16,-7 22 15,12 37-15,13 39 16,-6 54 0,-13 33-16,1 48 15,-1 33 1,-6 33-16,-5 32 15,-1 5 1,-6 23-16,6 10 16,-6 49-16,0 49 15,-12 26 1,6 1-16,-12 27 16,0 6-1,0 0-15,6-28 16,-13-5-1,19-33-15,-6-48 16,12-28 0,13 28-16</inkml:trace>
  <inkml:trace contextRef="#ctx0" brushRef="#br0" timeOffset="29249.0482">1654 14043 0,'0'0'15,"0"0"-15,0 0 16,0 0-16,0 0 16,0 0-1,0 0-15,0 0 16,0 0-1,0 0-15,0 0 16,0 0 0,0 0-16,0 0 15,0 0-15,0 0 16,0 0 0,0 0-16,0 0 15,146-38 1,-48 6-16,24 5 15,19 10 1,24-4-16,18-1 16,0 6-1,-6-1-15,-6 6 16,-24 6-16,-31 5 16,-19 16-1,-23-5-15,-19 5 16,-13 6-1,-23 0-15,-13-11 16,-6 5 0,6 0-16</inkml:trace>
  <inkml:trace contextRef="#ctx0" brushRef="#br0" timeOffset="31944.7422">8371 13788 0,'92'0'16,"-92"0"-16,0 0 15,159 0 1,-55 0-16,-1 0 16,-5 6-1,-12 4-15,-1-4 16,7-6-16,-7 11 16,-5-11-1,-1 16-15,-18-16 16,12 0-1,13 11-15,-13 0 16,19-6 0,-7 6-16,7-11 15,-1-11 1,-5 11-16,12 0 16,-1-11-16,7 17 15,6-6 1,-6 5-16,0 1 15,-7-1 1,7-5-16,-6 5 16,-19-5-1,13 6-15,6-12 16,-1 17-16,-5 0 16,6 0-1,-7 0-15,1 0 16,0-11-1,-7-6-15,7 17 16,-13-5 0,-6-1-16,1-16 15,11 17 1,-6-6-16,-5 0 16,5 0-16,-6 5 15,-5-5 1,5 5-16,0 1 15,-6-1 1,1 6-16,-1 0 16,0-6-1,6 6-15,-12-5 16,6 5-16,7-6 16,-1 6-1,6 5-15,-5-10 16,11 4-1,-5-4-15,-1 5 16,6-6 0,1-5-16,12 6 15,18-1-15,-6 0 16,12-5 0,-6 0-16,6-5 15,6 5 1,7 0-16,-1 0 15,6 0 1,1 5-16,-7 1 16,13 5-1,-1-6-15,-5 1 16,18 4-16,-7-10 16,-5 0-1,-1-5-15,1 5 16,-25-5-1,0-1-15,-12 12 16,-6-6 0,-25 0-16,-12 16 15,-24-5-15,-18-6 16,-19 6 0,0-6-16,-6 6 15,0-5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0686C409-7E84-4FE9-ADEC-539DE2E7F2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43E6-821E-444B-A973-51D86BFF21E8}" type="slidenum">
              <a:rPr lang="de-DE" smtClean="0">
                <a:ea typeface="MS PGothic" pitchFamily="34" charset="-128"/>
              </a:rPr>
              <a:pPr/>
              <a:t>1</a:t>
            </a:fld>
            <a:endParaRPr lang="de-DE" smtClean="0">
              <a:ea typeface="MS PGothic" pitchFamily="34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28663"/>
            <a:ext cx="6919913" cy="38925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181600" cy="4621213"/>
          </a:xfrm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0194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04942-8E6D-402B-8517-72E4454FC4ED}" type="slidenum">
              <a:rPr lang="de-DE" smtClean="0">
                <a:ea typeface="MS PGothic" pitchFamily="34" charset="-128"/>
              </a:rPr>
              <a:pPr/>
              <a:t>11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79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43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C2AA4-1FF4-447F-A143-B3D90ED306EC}" type="slidenum">
              <a:rPr lang="de-DE" smtClean="0">
                <a:ea typeface="MS PGothic" pitchFamily="34" charset="-128"/>
              </a:rPr>
              <a:pPr/>
              <a:t>12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49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926C6-91CE-459E-9896-BA3EB25D81E2}" type="slidenum">
              <a:rPr lang="de-DE" smtClean="0">
                <a:ea typeface="MS PGothic" pitchFamily="34" charset="-128"/>
              </a:rPr>
              <a:pPr/>
              <a:t>13</a:t>
            </a:fld>
            <a:endParaRPr lang="de-DE" smtClean="0">
              <a:ea typeface="MS PGothic" pitchFamily="34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 lIns="98807" tIns="49404" rIns="98807" bIns="4940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251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BB976-37FC-4011-BD19-3843B8163AF3}" type="slidenum">
              <a:rPr lang="de-DE" smtClean="0">
                <a:ea typeface="MS PGothic" pitchFamily="34" charset="-128"/>
              </a:rPr>
              <a:pPr/>
              <a:t>14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61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74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1DCFC-9717-41EB-9517-38EFF425FB03}" type="slidenum">
              <a:rPr lang="de-DE" smtClean="0">
                <a:ea typeface="MS PGothic" pitchFamily="34" charset="-128"/>
              </a:rPr>
              <a:pPr/>
              <a:t>15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92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F8934-C523-4CDC-A0CE-8E298FD31498}" type="slidenum">
              <a:rPr lang="de-DE" smtClean="0">
                <a:ea typeface="MS PGothic" pitchFamily="34" charset="-128"/>
              </a:rPr>
              <a:pPr/>
              <a:t>16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561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9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392B1-EA71-4075-AE0D-C14AF6739F96}" type="slidenum">
              <a:rPr lang="de-DE" smtClean="0">
                <a:ea typeface="MS PGothic" pitchFamily="34" charset="-128"/>
              </a:rPr>
              <a:pPr/>
              <a:t>17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91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A72EA-DBEF-470F-B1CE-9151B1970311}" type="slidenum">
              <a:rPr lang="de-DE" smtClean="0">
                <a:ea typeface="MS PGothic" pitchFamily="34" charset="-128"/>
              </a:rPr>
              <a:pPr/>
              <a:t>18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219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1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0E358-407A-4E69-88DB-E03603514E66}" type="slidenum">
              <a:rPr lang="de-DE" smtClean="0">
                <a:ea typeface="MS PGothic" pitchFamily="34" charset="-128"/>
              </a:rPr>
              <a:pPr/>
              <a:t>19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741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25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2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41541-DFCE-4949-AEAE-D3F84906CBF1}" type="slidenum">
              <a:rPr lang="de-DE" smtClean="0">
                <a:ea typeface="MS PGothic" pitchFamily="34" charset="-128"/>
              </a:rPr>
              <a:pPr/>
              <a:t>20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74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51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1B442-A89D-4007-A469-D677C824CD72}" type="slidenum">
              <a:rPr lang="de-DE" smtClean="0">
                <a:ea typeface="MS PGothic" pitchFamily="34" charset="-128"/>
              </a:rPr>
              <a:pPr/>
              <a:t>2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3541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36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83B1E-5DF2-4D6D-A1E6-0222A7A09F6C}" type="slidenum">
              <a:rPr lang="de-DE" smtClean="0">
                <a:ea typeface="MS PGothic" pitchFamily="34" charset="-128"/>
              </a:rPr>
              <a:pPr/>
              <a:t>21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81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46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4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8BD59-AC1C-4861-8549-8D984EBD36E9}" type="slidenum">
              <a:rPr lang="de-DE" smtClean="0">
                <a:ea typeface="MS PGothic" pitchFamily="34" charset="-128"/>
              </a:rPr>
              <a:pPr/>
              <a:t>22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281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56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5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7A7EE-C9FF-46AA-B5B9-7BECB5F5861A}" type="slidenum">
              <a:rPr lang="de-DE" smtClean="0">
                <a:ea typeface="MS PGothic" pitchFamily="34" charset="-128"/>
              </a:rPr>
              <a:pPr/>
              <a:t>23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197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6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6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2E3E4-788F-4513-83D3-A7CB82C675CA}" type="slidenum">
              <a:rPr lang="de-DE" smtClean="0">
                <a:ea typeface="MS PGothic" pitchFamily="34" charset="-128"/>
              </a:rPr>
              <a:pPr/>
              <a:t>24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577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7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7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8E259-5A36-49EB-B2CD-7D9C9AB86C4A}" type="slidenum">
              <a:rPr lang="de-DE" smtClean="0">
                <a:ea typeface="MS PGothic" pitchFamily="34" charset="-128"/>
              </a:rPr>
              <a:pPr/>
              <a:t>25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167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8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CD9E4-4F8C-428A-9048-2AA56B88D623}" type="slidenum">
              <a:rPr lang="de-DE" smtClean="0">
                <a:ea typeface="MS PGothic" pitchFamily="34" charset="-128"/>
              </a:rPr>
              <a:pPr/>
              <a:t>26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366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9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ED1DC-C52E-40B1-AF47-FAC3230D0E8E}" type="slidenum">
              <a:rPr lang="de-DE" smtClean="0">
                <a:ea typeface="MS PGothic" pitchFamily="34" charset="-128"/>
              </a:rPr>
              <a:pPr/>
              <a:t>27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655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72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2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B40DD-FD6A-41BD-B132-D71CAAE6D390}" type="slidenum">
              <a:rPr lang="de-DE" smtClean="0">
                <a:ea typeface="MS PGothic" pitchFamily="34" charset="-128"/>
              </a:rPr>
              <a:pPr/>
              <a:t>28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450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0DD6B-0482-4B32-860D-8BE25F3003D2}" type="slidenum">
              <a:rPr lang="de-DE" smtClean="0">
                <a:ea typeface="MS PGothic" pitchFamily="34" charset="-128"/>
              </a:rPr>
              <a:pPr/>
              <a:t>29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694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43C3E-2B28-4D59-B859-E6BFA9BCE1C1}" type="slidenum">
              <a:rPr lang="de-DE" smtClean="0">
                <a:ea typeface="MS PGothic" pitchFamily="34" charset="-128"/>
              </a:rPr>
              <a:pPr/>
              <a:t>30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8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61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5D62F-68DA-4674-BC54-294107F01F1A}" type="slidenum">
              <a:rPr lang="de-DE" smtClean="0">
                <a:ea typeface="MS PGothic" pitchFamily="34" charset="-128"/>
              </a:rPr>
              <a:pPr/>
              <a:t>4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5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80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0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EDF98-D435-427B-85DF-D8214900A6BD}" type="slidenum">
              <a:rPr lang="de-DE" smtClean="0">
                <a:ea typeface="MS PGothic" pitchFamily="34" charset="-128"/>
              </a:rPr>
              <a:pPr/>
              <a:t>31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409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9B1BE-DB75-4C48-9F72-B712408AF1F4}" type="slidenum">
              <a:rPr lang="de-DE" smtClean="0">
                <a:ea typeface="MS PGothic" pitchFamily="34" charset="-128"/>
              </a:rPr>
              <a:pPr/>
              <a:t>32</a:t>
            </a:fld>
            <a:endParaRPr lang="de-DE" smtClean="0">
              <a:ea typeface="MS PGothic" pitchFamily="34" charset="-128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5175"/>
            <a:ext cx="6824662" cy="3840163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816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32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32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2E187-6D4F-42EB-AAD0-80B1AA60D8BD}" type="slidenum">
              <a:rPr lang="de-DE" smtClean="0">
                <a:ea typeface="MS PGothic" pitchFamily="34" charset="-128"/>
              </a:rPr>
              <a:pPr/>
              <a:t>33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936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42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4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97207-E0F9-4A8C-9022-5C1ED6873626}" type="slidenum">
              <a:rPr lang="de-DE" smtClean="0">
                <a:ea typeface="MS PGothic" pitchFamily="34" charset="-128"/>
              </a:rPr>
              <a:pPr/>
              <a:t>34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53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52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2E085-E73E-49FE-9F21-7AFFF720A4F0}" type="slidenum">
              <a:rPr lang="de-DE" smtClean="0">
                <a:ea typeface="MS PGothic" pitchFamily="34" charset="-128"/>
              </a:rPr>
              <a:pPr/>
              <a:t>35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036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63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63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879E9-6FAC-416B-BF9E-B36DC2802464}" type="slidenum">
              <a:rPr lang="de-DE" smtClean="0">
                <a:ea typeface="MS PGothic" pitchFamily="34" charset="-128"/>
              </a:rPr>
              <a:pPr/>
              <a:t>36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280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73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73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1E8C8-90E9-4793-8D1F-C6A07FBD9C00}" type="slidenum">
              <a:rPr lang="de-DE" smtClean="0">
                <a:ea typeface="MS PGothic" pitchFamily="34" charset="-128"/>
              </a:rPr>
              <a:pPr/>
              <a:t>37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666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83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83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A98EB-4FC1-42A2-92D9-BE62BB4306A4}" type="slidenum">
              <a:rPr lang="de-DE" smtClean="0">
                <a:ea typeface="MS PGothic" pitchFamily="34" charset="-128"/>
              </a:rPr>
              <a:pPr/>
              <a:t>38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306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93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93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C9D2E-E39B-4D4B-A4CB-4CF1DFBFE4B7}" type="slidenum">
              <a:rPr lang="de-DE" smtClean="0">
                <a:ea typeface="MS PGothic" pitchFamily="34" charset="-128"/>
              </a:rPr>
              <a:pPr/>
              <a:t>39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683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04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04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2CE86-51D8-4652-A41E-AAD54A447CF1}" type="slidenum">
              <a:rPr lang="de-DE" smtClean="0">
                <a:ea typeface="MS PGothic" pitchFamily="34" charset="-128"/>
              </a:rPr>
              <a:pPr/>
              <a:t>40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52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7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B977B-12E7-47C1-A786-07105EC762B2}" type="slidenum">
              <a:rPr lang="de-DE" smtClean="0">
                <a:ea typeface="MS PGothic" pitchFamily="34" charset="-128"/>
              </a:rPr>
              <a:pPr/>
              <a:t>5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20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1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1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81450-2EAE-44B4-86FC-678D839DC18B}" type="slidenum">
              <a:rPr lang="de-DE" smtClean="0">
                <a:ea typeface="MS PGothic" pitchFamily="34" charset="-128"/>
              </a:rPr>
              <a:pPr/>
              <a:t>41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616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24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24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1ED98-A159-473C-B21E-66AA23192BDC}" type="slidenum">
              <a:rPr lang="de-DE" smtClean="0">
                <a:ea typeface="MS PGothic" pitchFamily="34" charset="-128"/>
              </a:rPr>
              <a:pPr/>
              <a:t>42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442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34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3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BC1BF-B91E-49EF-8752-CAA33F32B612}" type="slidenum">
              <a:rPr lang="de-DE" smtClean="0">
                <a:ea typeface="MS PGothic" pitchFamily="34" charset="-128"/>
              </a:rPr>
              <a:pPr/>
              <a:t>43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0314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44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45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AC76C-187F-4C85-B71F-7D8561870264}" type="slidenum">
              <a:rPr lang="de-DE" smtClean="0">
                <a:ea typeface="MS PGothic" pitchFamily="34" charset="-128"/>
              </a:rPr>
              <a:pPr/>
              <a:t>44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8464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55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B9592-E545-40F8-B1B1-632021C4762F}" type="slidenum">
              <a:rPr lang="de-DE" smtClean="0">
                <a:ea typeface="MS PGothic" pitchFamily="34" charset="-128"/>
              </a:rPr>
              <a:pPr/>
              <a:t>45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411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5FDA4-7545-4825-B817-96D0A305D48A}" type="slidenum">
              <a:rPr lang="de-DE" smtClean="0">
                <a:ea typeface="MS PGothic" pitchFamily="34" charset="-128"/>
              </a:rPr>
              <a:pPr/>
              <a:t>46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209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75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13D10-2BE0-4D9D-83FC-C1A75AF69CB4}" type="slidenum">
              <a:rPr lang="de-DE" smtClean="0">
                <a:ea typeface="MS PGothic" pitchFamily="34" charset="-128"/>
              </a:rPr>
              <a:pPr/>
              <a:t>47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50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85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85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53E90-64C6-46B9-B7A9-F9961504ADE6}" type="slidenum">
              <a:rPr lang="de-DE" smtClean="0">
                <a:ea typeface="MS PGothic" pitchFamily="34" charset="-128"/>
              </a:rPr>
              <a:pPr/>
              <a:t>48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923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96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96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8FE03-5A1B-42FA-8EF9-16AE5934E4A1}" type="slidenum">
              <a:rPr lang="de-DE" smtClean="0">
                <a:ea typeface="MS PGothic" pitchFamily="34" charset="-128"/>
              </a:rPr>
              <a:pPr/>
              <a:t>49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193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06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CC050-E19B-4E06-8073-5B9BEE725020}" type="slidenum">
              <a:rPr lang="de-DE" smtClean="0">
                <a:ea typeface="MS PGothic" pitchFamily="34" charset="-128"/>
              </a:rPr>
              <a:pPr/>
              <a:t>50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09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82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8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9A69D-67F2-486C-ADCC-CD1E8D805E98}" type="slidenum">
              <a:rPr lang="de-DE" smtClean="0">
                <a:ea typeface="MS PGothic" pitchFamily="34" charset="-128"/>
              </a:rPr>
              <a:pPr/>
              <a:t>6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0653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16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16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D1991-70D6-419F-ACA7-2A6E6A498212}" type="slidenum">
              <a:rPr lang="de-DE" smtClean="0">
                <a:ea typeface="MS PGothic" pitchFamily="34" charset="-128"/>
              </a:rPr>
              <a:pPr/>
              <a:t>51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2561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26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2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3B1ED-F53B-4D50-AC77-DB617AF98409}" type="slidenum">
              <a:rPr lang="de-DE" smtClean="0">
                <a:ea typeface="MS PGothic" pitchFamily="34" charset="-128"/>
              </a:rPr>
              <a:pPr/>
              <a:t>52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8731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3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37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E52E8-6282-4012-B564-CF9BAF8369D1}" type="slidenum">
              <a:rPr lang="de-DE" smtClean="0">
                <a:ea typeface="MS PGothic" pitchFamily="34" charset="-128"/>
              </a:rPr>
              <a:pPr/>
              <a:t>53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8782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47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47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097F5-46CC-42D0-BAC3-CE7672F0B5E6}" type="slidenum">
              <a:rPr lang="de-DE" smtClean="0">
                <a:ea typeface="MS PGothic" pitchFamily="34" charset="-128"/>
              </a:rPr>
              <a:pPr/>
              <a:t>55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4602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57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9FE1A-66EE-4D73-BC09-1DC628A76440}" type="slidenum">
              <a:rPr lang="de-DE" smtClean="0">
                <a:ea typeface="MS PGothic" pitchFamily="34" charset="-128"/>
              </a:rPr>
              <a:pPr/>
              <a:t>56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926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67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67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A0C9C-7793-46DB-BB22-61E1D4EC6E97}" type="slidenum">
              <a:rPr lang="de-DE" smtClean="0">
                <a:ea typeface="MS PGothic" pitchFamily="34" charset="-128"/>
              </a:rPr>
              <a:pPr/>
              <a:t>57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0039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78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78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8A9FE-43F2-47A3-A0FD-811829F08341}" type="slidenum">
              <a:rPr lang="de-DE" smtClean="0">
                <a:ea typeface="MS PGothic" pitchFamily="34" charset="-128"/>
              </a:rPr>
              <a:pPr/>
              <a:t>58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5871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88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88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29758-DF5B-4A04-B66E-911D2949E604}" type="slidenum">
              <a:rPr lang="de-DE" smtClean="0">
                <a:ea typeface="MS PGothic" pitchFamily="34" charset="-128"/>
              </a:rPr>
              <a:pPr/>
              <a:t>59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653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98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98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C2C05-22EA-4D75-B0CD-EAC9D3381481}" type="slidenum">
              <a:rPr lang="de-DE" smtClean="0">
                <a:ea typeface="MS PGothic" pitchFamily="34" charset="-128"/>
              </a:rPr>
              <a:pPr/>
              <a:t>60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7426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08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08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BE170-BCD7-41F4-B31A-89AA62B99059}" type="slidenum">
              <a:rPr lang="de-DE" smtClean="0">
                <a:ea typeface="MS PGothic" pitchFamily="34" charset="-128"/>
              </a:rPr>
              <a:pPr/>
              <a:t>61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65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92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9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AE97D-5D83-4D84-BFBF-69E598AC18CC}" type="slidenum">
              <a:rPr lang="de-DE" smtClean="0">
                <a:ea typeface="MS PGothic" pitchFamily="34" charset="-128"/>
              </a:rPr>
              <a:pPr/>
              <a:t>7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6890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19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19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2653A-1BD9-4792-A90E-59DCD42F39AA}" type="slidenum">
              <a:rPr lang="de-DE" smtClean="0">
                <a:ea typeface="MS PGothic" pitchFamily="34" charset="-128"/>
              </a:rPr>
              <a:pPr/>
              <a:t>62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3724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29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29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ADBFE-144B-474C-9B7D-B5D5BD924DF8}" type="slidenum">
              <a:rPr lang="de-DE" smtClean="0">
                <a:ea typeface="MS PGothic" pitchFamily="34" charset="-128"/>
              </a:rPr>
              <a:pPr/>
              <a:t>63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4354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39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3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2A9BD-CB9F-4D12-8313-F9D3F4592396}" type="slidenum">
              <a:rPr lang="de-DE" smtClean="0">
                <a:ea typeface="MS PGothic" pitchFamily="34" charset="-128"/>
              </a:rPr>
              <a:pPr/>
              <a:t>64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8321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49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49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A38E5-55EB-474E-B752-E34A46E37B0E}" type="slidenum">
              <a:rPr lang="de-DE" smtClean="0">
                <a:ea typeface="MS PGothic" pitchFamily="34" charset="-128"/>
              </a:rPr>
              <a:pPr/>
              <a:t>65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0339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60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D0E07-9B48-4B86-B715-FCC2AA0DACFF}" type="slidenum">
              <a:rPr lang="de-DE" smtClean="0">
                <a:ea typeface="MS PGothic" pitchFamily="34" charset="-128"/>
              </a:rPr>
              <a:pPr/>
              <a:t>66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7545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70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70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9615D-28F5-45F8-9811-B689D0B6831D}" type="slidenum">
              <a:rPr lang="de-DE" smtClean="0">
                <a:ea typeface="MS PGothic" pitchFamily="34" charset="-128"/>
              </a:rPr>
              <a:pPr/>
              <a:t>68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3921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80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80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183AE-3EF0-4D01-8258-A29E3780A516}" type="slidenum">
              <a:rPr lang="de-DE" smtClean="0">
                <a:ea typeface="MS PGothic" pitchFamily="34" charset="-128"/>
              </a:rPr>
              <a:pPr/>
              <a:t>69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5235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90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90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CC277-FC78-44E9-987B-275DA18382BA}" type="slidenum">
              <a:rPr lang="de-DE" smtClean="0">
                <a:ea typeface="MS PGothic" pitchFamily="34" charset="-128"/>
              </a:rPr>
              <a:pPr/>
              <a:t>70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5339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600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1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6EA4E-D939-4068-9003-3B51861A9FC3}" type="slidenum">
              <a:rPr lang="de-DE" smtClean="0">
                <a:ea typeface="MS PGothic" pitchFamily="34" charset="-128"/>
              </a:rPr>
              <a:pPr/>
              <a:t>71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748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61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1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4DFD2-90F4-4141-A238-2A7BE0049E9C}" type="slidenum">
              <a:rPr lang="de-DE" smtClean="0">
                <a:ea typeface="MS PGothic" pitchFamily="34" charset="-128"/>
              </a:rPr>
              <a:pPr/>
              <a:t>72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33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32701-8C33-4A64-A6EE-0C43A06646A0}" type="slidenum">
              <a:rPr lang="de-DE" smtClean="0">
                <a:ea typeface="MS PGothic" pitchFamily="34" charset="-128"/>
              </a:rPr>
              <a:pPr/>
              <a:t>8</a:t>
            </a:fld>
            <a:endParaRPr lang="de-DE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52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C7047-6F62-4E5C-8151-29ECB98A7A5C}" type="slidenum">
              <a:rPr lang="de-DE" smtClean="0">
                <a:ea typeface="MS PGothic" pitchFamily="34" charset="-128"/>
              </a:rPr>
              <a:pPr/>
              <a:t>9</a:t>
            </a:fld>
            <a:endParaRPr lang="de-DE" smtClean="0">
              <a:ea typeface="MS PGothic" pitchFamily="34" charset="-128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 lIns="98807" tIns="49404" rIns="98807" bIns="4940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866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4597-6A1A-49C3-BCEE-6D6BAF22081C}" type="slidenum">
              <a:rPr lang="de-DE" smtClean="0">
                <a:ea typeface="MS PGothic" pitchFamily="34" charset="-128"/>
              </a:rPr>
              <a:pPr/>
              <a:t>10</a:t>
            </a:fld>
            <a:endParaRPr lang="de-DE" smtClean="0">
              <a:ea typeface="MS PGothic" pitchFamily="34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 lIns="98807" tIns="49404" rIns="98807" bIns="4940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581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47139" y="295280"/>
            <a:ext cx="5761567" cy="5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 smtClean="0">
                <a:solidFill>
                  <a:srgbClr val="5F5F5F"/>
                </a:solidFill>
                <a:cs typeface="Arial" charset="0"/>
              </a:rPr>
              <a:t>Prof. Dr.-Ing Jochen H.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 err="1" smtClean="0">
                <a:solidFill>
                  <a:srgbClr val="5F5F5F"/>
                </a:solidFill>
                <a:cs typeface="Arial" charset="0"/>
              </a:rPr>
              <a:t>Inst</a:t>
            </a:r>
            <a:r>
              <a:rPr lang="de-DE" sz="800" b="1" dirty="0" smtClean="0">
                <a:solidFill>
                  <a:srgbClr val="5F5F5F"/>
                </a:solidFill>
                <a:cs typeface="Arial" charset="0"/>
              </a:rPr>
              <a:t>. </a:t>
            </a:r>
            <a:r>
              <a:rPr lang="de-DE" sz="800" b="1" dirty="0" err="1" smtClean="0">
                <a:solidFill>
                  <a:srgbClr val="5F5F5F"/>
                </a:solidFill>
                <a:cs typeface="Arial" charset="0"/>
              </a:rPr>
              <a:t>of</a:t>
            </a:r>
            <a:r>
              <a:rPr lang="de-DE" sz="800" b="1" dirty="0" smtClean="0">
                <a:solidFill>
                  <a:srgbClr val="5F5F5F"/>
                </a:solidFill>
                <a:cs typeface="Arial" charset="0"/>
              </a:rPr>
              <a:t> Computer Science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 smtClean="0">
                <a:solidFill>
                  <a:srgbClr val="5F5F5F"/>
                </a:solidFill>
                <a:cs typeface="Arial" charset="0"/>
              </a:rPr>
              <a:t>Freie Universität Berlin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 smtClean="0">
                <a:solidFill>
                  <a:srgbClr val="5F5F5F"/>
                </a:solidFill>
                <a:cs typeface="Arial" charset="0"/>
              </a:rPr>
              <a:t>Germany</a:t>
            </a:r>
            <a:endParaRPr lang="de-DE" sz="800" b="1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9650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 dirty="0"/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10147300" y="6656401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800" b="1" dirty="0" smtClean="0">
                <a:solidFill>
                  <a:srgbClr val="5F5F5F"/>
                </a:solidFill>
              </a:rPr>
              <a:t>4.</a:t>
            </a:r>
            <a:fld id="{53965218-A59B-4292-9C98-79B58A46A890}" type="slidenum">
              <a:rPr lang="de-DE" sz="80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800" b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4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751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1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37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879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408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022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372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84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886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80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45672"/>
            <a:ext cx="1636184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3965218-A59B-4292-9C98-79B58A46A890}" type="slidenum">
              <a:rPr lang="de-DE" sz="750" b="1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784"/>
            <a:ext cx="79692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1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customXml" Target="../ink/ink14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6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customXml" Target="../ink/ink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3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24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25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6.xml"/><Relationship Id="rId7" Type="http://schemas.openxmlformats.org/officeDocument/2006/relationships/customXml" Target="../ink/ink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emf"/><Relationship Id="rId4" Type="http://schemas.openxmlformats.org/officeDocument/2006/relationships/customXml" Target="../ink/ink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45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customXml" Target="../ink/ink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8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CISC vs. RISC</a:t>
            </a:r>
          </a:p>
          <a:p>
            <a:r>
              <a:rPr lang="de-DE" smtClean="0"/>
              <a:t>Data Types</a:t>
            </a:r>
          </a:p>
          <a:p>
            <a:r>
              <a:rPr lang="de-DE" smtClean="0"/>
              <a:t>Addressing</a:t>
            </a:r>
          </a:p>
          <a:p>
            <a:r>
              <a:rPr lang="de-DE" smtClean="0"/>
              <a:t>Instructions</a:t>
            </a:r>
          </a:p>
          <a:p>
            <a:r>
              <a:rPr lang="de-DE" smtClean="0"/>
              <a:t>Assembler</a:t>
            </a:r>
            <a:endParaRPr lang="de-DE" dirty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TI II: Computer Architecture</a:t>
            </a:r>
            <a:br>
              <a:rPr lang="de-DE" smtClean="0"/>
            </a:br>
            <a:r>
              <a:rPr lang="de-DE" smtClean="0"/>
              <a:t>ISA and Assembly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 dirty="0" smtClean="0"/>
          </a:p>
        </p:txBody>
      </p:sp>
      <p:graphicFrame>
        <p:nvGraphicFramePr>
          <p:cNvPr id="102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41631"/>
              </p:ext>
            </p:extLst>
          </p:nvPr>
        </p:nvGraphicFramePr>
        <p:xfrm>
          <a:off x="7104112" y="3501008"/>
          <a:ext cx="4132263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4" imgW="3264195" imgH="2059678" progId="">
                  <p:embed/>
                </p:oleObj>
              </mc:Choice>
              <mc:Fallback>
                <p:oleObj name="VISIO" r:id="rId4" imgW="3264195" imgH="205967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3501008"/>
                        <a:ext cx="4132263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473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Instruction Set Computer (</a:t>
            </a:r>
            <a:r>
              <a:rPr lang="de-DE" smtClean="0"/>
              <a:t>CISC)</a:t>
            </a:r>
            <a:endParaRPr lang="en-US" smtClean="0"/>
          </a:p>
        </p:txBody>
      </p:sp>
      <p:sp>
        <p:nvSpPr>
          <p:cNvPr id="2253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Gründe dagegen</a:t>
            </a:r>
          </a:p>
          <a:p>
            <a:pPr lvl="1" eaLnBrk="1" hangingPunct="1"/>
            <a:r>
              <a:rPr lang="de-DE" smtClean="0"/>
              <a:t>Schnellere Hauptspeicher (Argument der 80er, heute wieder problematisch!) und die Verwendung von Cache-Speichern beschleunigen die Programmausführung</a:t>
            </a:r>
          </a:p>
          <a:p>
            <a:pPr lvl="1" eaLnBrk="1" hangingPunct="1"/>
            <a:r>
              <a:rPr lang="de-DE" smtClean="0"/>
              <a:t>Mikroprogramme wurden immer komplizierter (immer geringere Unterschiede zwischen Programmierung und Mikroprogrammierung!)</a:t>
            </a:r>
          </a:p>
          <a:p>
            <a:pPr lvl="1" eaLnBrk="1" hangingPunct="1"/>
            <a:r>
              <a:rPr lang="de-DE" smtClean="0"/>
              <a:t>Ersetzung komplexer Maschinenbefehle durch mehrere einfache Maschinenbefehle</a:t>
            </a:r>
          </a:p>
          <a:p>
            <a:pPr lvl="1" eaLnBrk="1" hangingPunct="1"/>
            <a:r>
              <a:rPr lang="de-DE" smtClean="0"/>
              <a:t>Verlängerte Entwurfszeit</a:t>
            </a:r>
          </a:p>
          <a:p>
            <a:pPr lvl="1" eaLnBrk="1" hangingPunct="1"/>
            <a:r>
              <a:rPr lang="de-DE" smtClean="0"/>
              <a:t>Sehr komplexe Steuerwerke</a:t>
            </a:r>
          </a:p>
          <a:p>
            <a:pPr lvl="1" eaLnBrk="1" hangingPunct="1"/>
            <a:r>
              <a:rPr lang="de-DE" smtClean="0"/>
              <a:t>Sehr umfangreiche Mikroprogramme</a:t>
            </a:r>
            <a:endParaRPr lang="en-US" smtClean="0"/>
          </a:p>
          <a:p>
            <a:pPr lvl="1" eaLnBrk="1" hangingPunct="1"/>
            <a:r>
              <a:rPr lang="de-DE" smtClean="0"/>
              <a:t>Nur relativ kleine Teile des großen Befehlssatzes werden häufig benutzt</a:t>
            </a:r>
          </a:p>
        </p:txBody>
      </p:sp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1160" y="3594240"/>
              <a:ext cx="8328240" cy="1315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800" y="3584880"/>
                <a:ext cx="8346960" cy="133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1658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CISC – ursprüngliche Motivation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Systemprogramme in XPL auf IBM/360:</a:t>
            </a:r>
          </a:p>
          <a:p>
            <a:pPr lvl="1" eaLnBrk="1" hangingPunct="1"/>
            <a:r>
              <a:rPr lang="de-DE" smtClean="0"/>
              <a:t>90% aller ausgeführten Befehle: 10 verschiedene Befehle</a:t>
            </a:r>
          </a:p>
          <a:p>
            <a:pPr lvl="1" eaLnBrk="1" hangingPunct="1"/>
            <a:r>
              <a:rPr lang="de-DE" smtClean="0"/>
              <a:t>95% aller ausgeführten Befehle: 21 verschiedene Befehle </a:t>
            </a:r>
          </a:p>
          <a:p>
            <a:pPr lvl="1" eaLnBrk="1" hangingPunct="1"/>
            <a:r>
              <a:rPr lang="de-DE" smtClean="0"/>
              <a:t>99% aller ausgeführten Befehle:</a:t>
            </a:r>
            <a:r>
              <a:rPr lang="de-DE" smtClean="0">
                <a:sym typeface="Wingdings" pitchFamily="2" charset="2"/>
              </a:rPr>
              <a:t> 3</a:t>
            </a:r>
            <a:r>
              <a:rPr lang="de-DE" smtClean="0"/>
              <a:t>0 verschiedene Befehle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COBOL-Programme auf IBM/370:</a:t>
            </a:r>
          </a:p>
          <a:p>
            <a:pPr lvl="1" eaLnBrk="1" hangingPunct="1"/>
            <a:r>
              <a:rPr lang="de-DE" smtClean="0"/>
              <a:t>90,28% aller ausgeführten Befehle: 26 verschiedene Befehle</a:t>
            </a:r>
          </a:p>
          <a:p>
            <a:pPr lvl="1" eaLnBrk="1" hangingPunct="1"/>
            <a:r>
              <a:rPr lang="de-DE" smtClean="0"/>
              <a:t>99,08% aller ausgeführten Befehle:</a:t>
            </a:r>
            <a:r>
              <a:rPr lang="de-DE" smtClean="0">
                <a:sym typeface="Wingdings" pitchFamily="2" charset="2"/>
              </a:rPr>
              <a:t> 48</a:t>
            </a:r>
            <a:r>
              <a:rPr lang="de-DE" smtClean="0"/>
              <a:t> verschiedene Befehle</a:t>
            </a:r>
          </a:p>
          <a:p>
            <a:pPr lvl="1" eaLnBrk="1" hangingPunct="1"/>
            <a:r>
              <a:rPr lang="de-DE" smtClean="0"/>
              <a:t>Nur 84 verschiedene Befehle wurden überhaupt benutzt</a:t>
            </a:r>
            <a:endParaRPr lang="en-US" smtClean="0"/>
          </a:p>
        </p:txBody>
      </p:sp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  <p:custDataLst>
      <p:tags r:id="rId1"/>
    </p:custDataLst>
  </p:cSld>
  <p:clrMapOvr>
    <a:masterClrMapping/>
  </p:clrMapOvr>
  <p:transition spd="slow" advTm="57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10 most used instructions in SPECint92 for Intel x86</a:t>
            </a:r>
          </a:p>
        </p:txBody>
      </p:sp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9342"/>
              </p:ext>
            </p:extLst>
          </p:nvPr>
        </p:nvGraphicFramePr>
        <p:xfrm>
          <a:off x="3287688" y="1700808"/>
          <a:ext cx="5143500" cy="4305300"/>
        </p:xfrm>
        <a:graphic>
          <a:graphicData uri="http://schemas.openxmlformats.org/drawingml/2006/table">
            <a:tbl>
              <a:tblPr/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Instruction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 Percentage [%]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load              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22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conditional branch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20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compare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store             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add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               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and               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sub               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move register-register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call              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return            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Total              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95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790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Grenzen der CISC Architekturen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Befehlsausnutzung (80/20 Regel)</a:t>
            </a:r>
          </a:p>
          <a:p>
            <a:pPr lvl="1" eaLnBrk="1" hangingPunct="1"/>
            <a:r>
              <a:rPr lang="de-DE" smtClean="0"/>
              <a:t>nur 20% der Befehle werden überwiegend benutzt</a:t>
            </a:r>
          </a:p>
          <a:p>
            <a:pPr lvl="1" eaLnBrk="1" hangingPunct="1"/>
            <a:r>
              <a:rPr lang="de-DE" smtClean="0"/>
              <a:t>Viele mächtige Befehle </a:t>
            </a:r>
          </a:p>
          <a:p>
            <a:pPr lvl="1" eaLnBrk="1" hangingPunct="1"/>
            <a:r>
              <a:rPr lang="de-DE" smtClean="0"/>
              <a:t>komplexes Befehlsformat </a:t>
            </a:r>
          </a:p>
          <a:p>
            <a:pPr lvl="1" eaLnBrk="1" hangingPunct="1"/>
            <a:r>
              <a:rPr lang="de-DE" smtClean="0"/>
              <a:t>Mikroprogrammierung  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z="2000"/>
              <a:t>Kritisches Problem: Anzahl der Zyklen pro Instruktion (CPI)</a:t>
            </a:r>
          </a:p>
          <a:p>
            <a:pPr lvl="1" eaLnBrk="1" hangingPunct="1"/>
            <a:r>
              <a:rPr lang="de-DE" smtClean="0"/>
              <a:t>bei vielen CISC Architekturen ist CPI &gt;&gt; 2</a:t>
            </a:r>
          </a:p>
          <a:p>
            <a:pPr lvl="2" eaLnBrk="1" hangingPunct="1"/>
            <a:r>
              <a:rPr lang="de-DE" smtClean="0"/>
              <a:t>Motorola MC68030: CPI = 4-6</a:t>
            </a:r>
          </a:p>
          <a:p>
            <a:pPr lvl="2" eaLnBrk="1" hangingPunct="1"/>
            <a:r>
              <a:rPr lang="de-DE" smtClean="0"/>
              <a:t>Intel 80386: CPI = 4-5</a:t>
            </a:r>
          </a:p>
          <a:p>
            <a:pPr lvl="1" eaLnBrk="1" hangingPunct="1"/>
            <a:r>
              <a:rPr lang="de-DE" smtClean="0">
                <a:solidFill>
                  <a:srgbClr val="C00000"/>
                </a:solidFill>
              </a:rPr>
              <a:t>ABER</a:t>
            </a:r>
            <a:r>
              <a:rPr lang="de-DE" smtClean="0"/>
              <a:t>: hochoptimiert in Pentium/Itanium – oft CPI ≈ 1</a:t>
            </a:r>
          </a:p>
          <a:p>
            <a:pPr eaLnBrk="1" hangingPunct="1"/>
            <a:endParaRPr lang="en-US" smtClean="0"/>
          </a:p>
        </p:txBody>
      </p:sp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5440" y="3541320"/>
              <a:ext cx="6743160" cy="1571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80" y="3531960"/>
                <a:ext cx="6761880" cy="159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075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Instruction Set Computer (</a:t>
            </a:r>
            <a:r>
              <a:rPr lang="de-DE" dirty="0"/>
              <a:t>RISC)</a:t>
            </a:r>
            <a:br>
              <a:rPr lang="de-DE" dirty="0"/>
            </a:br>
            <a:endParaRPr lang="en-US" dirty="0" smtClean="0"/>
          </a:p>
        </p:txBody>
      </p:sp>
      <p:sp>
        <p:nvSpPr>
          <p:cNvPr id="26627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2662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868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Instruction Set Computer (</a:t>
            </a:r>
            <a:r>
              <a:rPr lang="de-DE" dirty="0" smtClean="0"/>
              <a:t>RISC)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instruction set consists of </a:t>
            </a:r>
          </a:p>
          <a:p>
            <a:pPr lvl="1" eaLnBrk="1" hangingPunct="1"/>
            <a:r>
              <a:rPr lang="en-US" smtClean="0"/>
              <a:t>a few, absolutely necessary </a:t>
            </a:r>
            <a:r>
              <a:rPr lang="en-US" smtClean="0">
                <a:solidFill>
                  <a:srgbClr val="C00000"/>
                </a:solidFill>
              </a:rPr>
              <a:t>instructions (≤ 128)</a:t>
            </a:r>
            <a:r>
              <a:rPr lang="en-US" smtClean="0"/>
              <a:t> and</a:t>
            </a:r>
          </a:p>
          <a:p>
            <a:pPr lvl="1" eaLnBrk="1" hangingPunct="1"/>
            <a:r>
              <a:rPr lang="en-US" smtClean="0">
                <a:solidFill>
                  <a:srgbClr val="C00000"/>
                </a:solidFill>
              </a:rPr>
              <a:t>instruction formats (≤ 4)</a:t>
            </a:r>
            <a:r>
              <a:rPr lang="en-US" smtClean="0"/>
              <a:t> with a  </a:t>
            </a:r>
          </a:p>
          <a:p>
            <a:pPr lvl="1" eaLnBrk="1" hangingPunct="1"/>
            <a:r>
              <a:rPr lang="en-US" smtClean="0">
                <a:solidFill>
                  <a:srgbClr val="C00000"/>
                </a:solidFill>
              </a:rPr>
              <a:t>fixed instruction length</a:t>
            </a:r>
            <a:r>
              <a:rPr lang="en-US" smtClean="0"/>
              <a:t> of 32 bit and only some</a:t>
            </a:r>
          </a:p>
          <a:p>
            <a:pPr lvl="1" eaLnBrk="1" hangingPunct="1"/>
            <a:r>
              <a:rPr lang="en-US" smtClean="0">
                <a:solidFill>
                  <a:srgbClr val="C00000"/>
                </a:solidFill>
              </a:rPr>
              <a:t>addressing modes (≤ 4)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allows a much simpler implementation of the control unit and saves space on the chip for additional units.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Many general purpose registers, at least 32, are needed.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Memory access is only possible via special load and store instructions.</a:t>
            </a:r>
          </a:p>
        </p:txBody>
      </p:sp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315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Register/register architecture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access is via load and store operations only.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 other instructions work on the CPU registers only, e.g., arithmetic operations load operands from registers and store results in registers only.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basic principle is called </a:t>
            </a:r>
          </a:p>
          <a:p>
            <a:pPr lvl="1" eaLnBrk="1" hangingPunct="1"/>
            <a:r>
              <a:rPr lang="en-US" b="1" smtClean="0"/>
              <a:t>register/register architecture</a:t>
            </a:r>
            <a:r>
              <a:rPr lang="en-US" smtClean="0"/>
              <a:t> or </a:t>
            </a:r>
          </a:p>
          <a:p>
            <a:pPr lvl="1" eaLnBrk="1" hangingPunct="1"/>
            <a:r>
              <a:rPr lang="en-US" b="1" smtClean="0"/>
              <a:t>load/store architecture</a:t>
            </a:r>
            <a:r>
              <a:rPr lang="en-US" smtClean="0"/>
              <a:t> and is typical for many (original) RISC computers.  </a:t>
            </a:r>
          </a:p>
          <a:p>
            <a:pPr eaLnBrk="1" hangingPunct="1"/>
            <a:endParaRPr lang="en-US" smtClean="0"/>
          </a:p>
        </p:txBody>
      </p:sp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7742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features of RISC computers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If possible all instructions should be implemented in a way that they finish </a:t>
            </a:r>
            <a:r>
              <a:rPr lang="en-US" sz="2000" b="1" dirty="0"/>
              <a:t>within</a:t>
            </a:r>
            <a:r>
              <a:rPr lang="en-US" sz="2000" dirty="0"/>
              <a:t> a </a:t>
            </a:r>
            <a:r>
              <a:rPr lang="en-US" sz="2000" b="1" dirty="0"/>
              <a:t>single processor cycle</a:t>
            </a:r>
            <a:r>
              <a:rPr lang="en-US" sz="2000" dirty="0"/>
              <a:t>.  </a:t>
            </a:r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Consequence: pure RISC processors do </a:t>
            </a:r>
            <a:r>
              <a:rPr lang="en-US" sz="2000" b="1" dirty="0"/>
              <a:t>not use</a:t>
            </a:r>
            <a:r>
              <a:rPr lang="en-US" sz="2000" dirty="0"/>
              <a:t> micro programming</a:t>
            </a:r>
          </a:p>
          <a:p>
            <a:pPr lvl="1" eaLnBrk="1" hangingPunct="1"/>
            <a:r>
              <a:rPr lang="en-US" dirty="0"/>
              <a:t>RISC processors introduced enhanced pipelining mechanisms (today, many processors use pipelining for the micro instructions, e.g., Pentium 4</a:t>
            </a:r>
            <a:r>
              <a:rPr lang="en-US" dirty="0" smtClean="0"/>
              <a:t>).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000" dirty="0"/>
              <a:t>Furthermore, the early RISC processors had a software controlled pipeline (compilers inserted delay NOPs, introduced delayed jumps etc.) instead of special hardware.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solidFill>
                  <a:srgbClr val="C00000"/>
                </a:solidFill>
              </a:rPr>
              <a:t>Aside</a:t>
            </a:r>
          </a:p>
          <a:p>
            <a:pPr lvl="1" eaLnBrk="1" hangingPunct="1"/>
            <a:r>
              <a:rPr lang="en-US" dirty="0"/>
              <a:t>PC processors like the Pentium 4 (and up) use micro programming, the internal micro architecture (</a:t>
            </a:r>
            <a:r>
              <a:rPr lang="en-US" dirty="0" err="1"/>
              <a:t>netburst</a:t>
            </a:r>
            <a:r>
              <a:rPr lang="en-US" dirty="0"/>
              <a:t>) is rather RISC, the ISA is CISC.</a:t>
            </a:r>
          </a:p>
        </p:txBody>
      </p:sp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8002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RISC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noProof="1" smtClean="0"/>
              <a:t>Gründe dafür</a:t>
            </a:r>
            <a:endParaRPr lang="de-DE" smtClean="0"/>
          </a:p>
          <a:p>
            <a:pPr lvl="1" eaLnBrk="1" hangingPunct="1"/>
            <a:r>
              <a:rPr lang="de-DE" smtClean="0"/>
              <a:t>Implementierung auf einem Chip </a:t>
            </a:r>
          </a:p>
          <a:p>
            <a:pPr lvl="1" eaLnBrk="1" hangingPunct="1"/>
            <a:r>
              <a:rPr lang="de-DE" smtClean="0"/>
              <a:t>Kurze Entwurfszeiten</a:t>
            </a:r>
          </a:p>
          <a:p>
            <a:pPr lvl="1" eaLnBrk="1" hangingPunct="1"/>
            <a:r>
              <a:rPr lang="de-DE" smtClean="0"/>
              <a:t>Hohe Taktraten, Pipelining</a:t>
            </a:r>
          </a:p>
          <a:p>
            <a:pPr lvl="1" eaLnBrk="1" hangingPunct="1"/>
            <a:r>
              <a:rPr lang="de-DE" smtClean="0"/>
              <a:t>Neue Verwendungsmöglichkeiten für die eingesparte Chipfläche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Gründe dagegen</a:t>
            </a:r>
          </a:p>
          <a:p>
            <a:pPr lvl="1" eaLnBrk="1" hangingPunct="1"/>
            <a:r>
              <a:rPr lang="en-US" smtClean="0"/>
              <a:t>Engpass der Speicheranbindung, heute wieder vergleichsweise langsame Speicher</a:t>
            </a:r>
          </a:p>
          <a:p>
            <a:pPr lvl="1" eaLnBrk="1" hangingPunct="1"/>
            <a:r>
              <a:rPr lang="en-US" smtClean="0"/>
              <a:t>Chipfläche nicht mehr so kritisch wie früher</a:t>
            </a:r>
          </a:p>
        </p:txBody>
      </p:sp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856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RISC processors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IBM 801 project</a:t>
            </a:r>
          </a:p>
          <a:p>
            <a:pPr lvl="1" eaLnBrk="1" hangingPunct="1"/>
            <a:r>
              <a:rPr lang="en-US" smtClean="0"/>
              <a:t>Already 1975, Cocke, IBM research, Yorktown Heights </a:t>
            </a:r>
          </a:p>
          <a:p>
            <a:pPr eaLnBrk="1" hangingPunct="1"/>
            <a:r>
              <a:rPr lang="en-US" smtClean="0"/>
              <a:t>MIPS project</a:t>
            </a:r>
          </a:p>
          <a:p>
            <a:pPr lvl="1" eaLnBrk="1" hangingPunct="1"/>
            <a:r>
              <a:rPr lang="en-US" smtClean="0"/>
              <a:t>Started 1981, Hennessy at the University of Stanford</a:t>
            </a:r>
          </a:p>
          <a:p>
            <a:pPr lvl="1" eaLnBrk="1" hangingPunct="1"/>
            <a:r>
              <a:rPr lang="en-US" smtClean="0"/>
              <a:t>The first fully functioning chip was finished in 1983 (NMOS VLSI) </a:t>
            </a:r>
          </a:p>
          <a:p>
            <a:pPr lvl="1" eaLnBrk="1" hangingPunct="1"/>
            <a:r>
              <a:rPr lang="en-US" smtClean="0"/>
              <a:t>This project was the starting point of the MIPS corporation.</a:t>
            </a:r>
          </a:p>
          <a:p>
            <a:pPr eaLnBrk="1" hangingPunct="1"/>
            <a:r>
              <a:rPr lang="en-US" smtClean="0"/>
              <a:t>Berkeley RISC project</a:t>
            </a:r>
          </a:p>
          <a:p>
            <a:pPr lvl="1" eaLnBrk="1" hangingPunct="1"/>
            <a:r>
              <a:rPr lang="en-US" smtClean="0"/>
              <a:t>Started 1980, Patterson at UC Berkeley</a:t>
            </a:r>
          </a:p>
          <a:p>
            <a:pPr lvl="1" eaLnBrk="1" hangingPunct="1"/>
            <a:r>
              <a:rPr lang="en-US" smtClean="0"/>
              <a:t>Origin of the SPARC processor</a:t>
            </a:r>
          </a:p>
          <a:p>
            <a:pPr lvl="1" eaLnBrk="1" hangingPunct="1"/>
            <a:r>
              <a:rPr lang="en-US" smtClean="0"/>
              <a:t>Basic principle of overlapping register windows </a:t>
            </a:r>
          </a:p>
          <a:p>
            <a:pPr lvl="1" eaLnBrk="1" hangingPunct="1"/>
            <a:r>
              <a:rPr lang="en-US" smtClean="0"/>
              <a:t>The instruction set contained only 31 instructions with a fixed length of 32 bit and only 2 instruction formats </a:t>
            </a:r>
          </a:p>
          <a:p>
            <a:pPr lvl="1" eaLnBrk="1" hangingPunct="1"/>
            <a:r>
              <a:rPr lang="en-US" smtClean="0"/>
              <a:t>Only 3 addressing modes</a:t>
            </a:r>
          </a:p>
        </p:txBody>
      </p:sp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248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 now?</a:t>
            </a:r>
          </a:p>
        </p:txBody>
      </p:sp>
      <p:sp>
        <p:nvSpPr>
          <p:cNvPr id="1638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85926" y="1211263"/>
            <a:ext cx="14065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5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685926" y="3052763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3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685926" y="212883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4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685926" y="4867276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1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685926" y="576738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0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1685926" y="3962401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2</a:t>
            </a:r>
          </a:p>
        </p:txBody>
      </p:sp>
      <p:grpSp>
        <p:nvGrpSpPr>
          <p:cNvPr id="16394" name="Group 9"/>
          <p:cNvGrpSpPr>
            <a:grpSpLocks/>
          </p:cNvGrpSpPr>
          <p:nvPr/>
        </p:nvGrpSpPr>
        <p:grpSpPr bwMode="auto">
          <a:xfrm>
            <a:off x="2876550" y="1177926"/>
            <a:ext cx="5767388" cy="4987925"/>
            <a:chOff x="879" y="598"/>
            <a:chExt cx="4737" cy="3142"/>
          </a:xfrm>
        </p:grpSpPr>
        <p:sp>
          <p:nvSpPr>
            <p:cNvPr id="1344522" name="Rectangle 10"/>
            <p:cNvSpPr>
              <a:spLocks noChangeArrowheads="1"/>
            </p:cNvSpPr>
            <p:nvPr/>
          </p:nvSpPr>
          <p:spPr bwMode="auto">
            <a:xfrm>
              <a:off x="879" y="59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6418" name="Line 11"/>
            <p:cNvSpPr>
              <a:spLocks noChangeShapeType="1"/>
            </p:cNvSpPr>
            <p:nvPr/>
          </p:nvSpPr>
          <p:spPr bwMode="auto">
            <a:xfrm>
              <a:off x="2205" y="877"/>
              <a:ext cx="0" cy="2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4524" name="Rectangle 12"/>
            <p:cNvSpPr>
              <a:spLocks noChangeArrowheads="1"/>
            </p:cNvSpPr>
            <p:nvPr/>
          </p:nvSpPr>
          <p:spPr bwMode="auto">
            <a:xfrm>
              <a:off x="879" y="1176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5" name="Rectangle 13"/>
            <p:cNvSpPr>
              <a:spLocks noChangeArrowheads="1"/>
            </p:cNvSpPr>
            <p:nvPr/>
          </p:nvSpPr>
          <p:spPr bwMode="auto">
            <a:xfrm>
              <a:off x="879" y="346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6" name="Rectangle 14"/>
            <p:cNvSpPr>
              <a:spLocks noChangeArrowheads="1"/>
            </p:cNvSpPr>
            <p:nvPr/>
          </p:nvSpPr>
          <p:spPr bwMode="auto">
            <a:xfrm>
              <a:off x="879" y="175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7" name="Rectangle 15"/>
            <p:cNvSpPr>
              <a:spLocks noChangeArrowheads="1"/>
            </p:cNvSpPr>
            <p:nvPr/>
          </p:nvSpPr>
          <p:spPr bwMode="auto">
            <a:xfrm>
              <a:off x="879" y="2331"/>
              <a:ext cx="2652" cy="2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90" dir="270054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8" name="Rectangle 16"/>
            <p:cNvSpPr>
              <a:spLocks noChangeArrowheads="1"/>
            </p:cNvSpPr>
            <p:nvPr/>
          </p:nvSpPr>
          <p:spPr bwMode="auto">
            <a:xfrm>
              <a:off x="879" y="2901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6424" name="Text Box 17"/>
            <p:cNvSpPr txBox="1">
              <a:spLocks noChangeArrowheads="1"/>
            </p:cNvSpPr>
            <p:nvPr/>
          </p:nvSpPr>
          <p:spPr bwMode="auto">
            <a:xfrm>
              <a:off x="1105" y="1811"/>
              <a:ext cx="222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Operating system machine level</a:t>
              </a:r>
            </a:p>
          </p:txBody>
        </p:sp>
        <p:sp>
          <p:nvSpPr>
            <p:cNvPr id="16425" name="Text Box 18"/>
            <p:cNvSpPr txBox="1">
              <a:spLocks noChangeArrowheads="1"/>
            </p:cNvSpPr>
            <p:nvPr/>
          </p:nvSpPr>
          <p:spPr bwMode="auto">
            <a:xfrm>
              <a:off x="912" y="2384"/>
              <a:ext cx="261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ISA (Instruction Set Architecture) level</a:t>
              </a:r>
            </a:p>
          </p:txBody>
        </p:sp>
        <p:sp>
          <p:nvSpPr>
            <p:cNvPr id="16426" name="Text Box 19"/>
            <p:cNvSpPr txBox="1">
              <a:spLocks noChangeArrowheads="1"/>
            </p:cNvSpPr>
            <p:nvPr/>
          </p:nvSpPr>
          <p:spPr bwMode="auto">
            <a:xfrm>
              <a:off x="1408" y="2954"/>
              <a:ext cx="16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Microarchitecture level</a:t>
              </a:r>
            </a:p>
          </p:txBody>
        </p:sp>
        <p:sp>
          <p:nvSpPr>
            <p:cNvPr id="16427" name="Text Box 20"/>
            <p:cNvSpPr txBox="1">
              <a:spLocks noChangeArrowheads="1"/>
            </p:cNvSpPr>
            <p:nvPr/>
          </p:nvSpPr>
          <p:spPr bwMode="auto">
            <a:xfrm>
              <a:off x="1331" y="1229"/>
              <a:ext cx="176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Assembly language level</a:t>
              </a:r>
            </a:p>
          </p:txBody>
        </p:sp>
        <p:sp>
          <p:nvSpPr>
            <p:cNvPr id="16428" name="Text Box 21"/>
            <p:cNvSpPr txBox="1">
              <a:spLocks noChangeArrowheads="1"/>
            </p:cNvSpPr>
            <p:nvPr/>
          </p:nvSpPr>
          <p:spPr bwMode="auto">
            <a:xfrm>
              <a:off x="1092" y="651"/>
              <a:ext cx="22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Problem-oriented language level</a:t>
              </a:r>
            </a:p>
          </p:txBody>
        </p:sp>
        <p:sp>
          <p:nvSpPr>
            <p:cNvPr id="16429" name="Text Box 22"/>
            <p:cNvSpPr txBox="1">
              <a:spLocks noChangeArrowheads="1"/>
            </p:cNvSpPr>
            <p:nvPr/>
          </p:nvSpPr>
          <p:spPr bwMode="auto">
            <a:xfrm>
              <a:off x="1592" y="3521"/>
              <a:ext cx="12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Digital logic level</a:t>
              </a:r>
            </a:p>
          </p:txBody>
        </p:sp>
        <p:sp>
          <p:nvSpPr>
            <p:cNvPr id="16430" name="Text Box 23"/>
            <p:cNvSpPr txBox="1">
              <a:spLocks noChangeArrowheads="1"/>
            </p:cNvSpPr>
            <p:nvPr/>
          </p:nvSpPr>
          <p:spPr bwMode="auto">
            <a:xfrm>
              <a:off x="2352" y="912"/>
              <a:ext cx="16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(Compiler)</a:t>
              </a:r>
            </a:p>
          </p:txBody>
        </p:sp>
        <p:sp>
          <p:nvSpPr>
            <p:cNvPr id="16431" name="Text Box 24"/>
            <p:cNvSpPr txBox="1">
              <a:spLocks noChangeArrowheads="1"/>
            </p:cNvSpPr>
            <p:nvPr/>
          </p:nvSpPr>
          <p:spPr bwMode="auto">
            <a:xfrm>
              <a:off x="2352" y="1500"/>
              <a:ext cx="20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(Assembler)</a:t>
              </a:r>
            </a:p>
          </p:txBody>
        </p:sp>
        <p:sp>
          <p:nvSpPr>
            <p:cNvPr id="16432" name="Text Box 25"/>
            <p:cNvSpPr txBox="1">
              <a:spLocks noChangeArrowheads="1"/>
            </p:cNvSpPr>
            <p:nvPr/>
          </p:nvSpPr>
          <p:spPr bwMode="auto">
            <a:xfrm>
              <a:off x="2352" y="2064"/>
              <a:ext cx="259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Partial interpretation (operating system)</a:t>
              </a:r>
            </a:p>
          </p:txBody>
        </p:sp>
        <p:sp>
          <p:nvSpPr>
            <p:cNvPr id="16433" name="Text Box 26"/>
            <p:cNvSpPr txBox="1">
              <a:spLocks noChangeArrowheads="1"/>
            </p:cNvSpPr>
            <p:nvPr/>
          </p:nvSpPr>
          <p:spPr bwMode="auto">
            <a:xfrm>
              <a:off x="2352" y="3244"/>
              <a:ext cx="69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Hardware</a:t>
              </a:r>
            </a:p>
          </p:txBody>
        </p:sp>
        <p:sp>
          <p:nvSpPr>
            <p:cNvPr id="16434" name="Text Box 27"/>
            <p:cNvSpPr txBox="1">
              <a:spLocks noChangeArrowheads="1"/>
            </p:cNvSpPr>
            <p:nvPr/>
          </p:nvSpPr>
          <p:spPr bwMode="auto">
            <a:xfrm>
              <a:off x="2352" y="2640"/>
              <a:ext cx="326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Interpretation (microprogram) or direct execution</a:t>
              </a:r>
            </a:p>
          </p:txBody>
        </p:sp>
      </p:grpSp>
      <p:sp>
        <p:nvSpPr>
          <p:cNvPr id="16395" name="Text Box 28"/>
          <p:cNvSpPr txBox="1">
            <a:spLocks noChangeArrowheads="1"/>
          </p:cNvSpPr>
          <p:nvPr/>
        </p:nvSpPr>
        <p:spPr bwMode="auto">
          <a:xfrm>
            <a:off x="6510338" y="1219201"/>
            <a:ext cx="389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Java, C#, C++, C, Haskell, Cobol, …</a:t>
            </a:r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7196138" y="2133601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 Byte Code, MSIL/CIL</a:t>
            </a:r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6891338" y="1524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>
            <a:off x="7424738" y="15240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>
            <a:off x="8034338" y="15240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8339138" y="1524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1" name="Line 34"/>
          <p:cNvSpPr>
            <a:spLocks noChangeShapeType="1"/>
          </p:cNvSpPr>
          <p:nvPr/>
        </p:nvSpPr>
        <p:spPr bwMode="auto">
          <a:xfrm>
            <a:off x="8948738" y="1524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2" name="Line 35"/>
          <p:cNvSpPr>
            <a:spLocks noChangeShapeType="1"/>
          </p:cNvSpPr>
          <p:nvPr/>
        </p:nvSpPr>
        <p:spPr bwMode="auto">
          <a:xfrm flipH="1">
            <a:off x="9177338" y="1524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3" name="Text Box 36"/>
          <p:cNvSpPr txBox="1">
            <a:spLocks noChangeArrowheads="1"/>
          </p:cNvSpPr>
          <p:nvPr/>
        </p:nvSpPr>
        <p:spPr bwMode="auto">
          <a:xfrm>
            <a:off x="7881938" y="3048000"/>
            <a:ext cx="222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Unix, </a:t>
            </a:r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Windows, </a:t>
            </a:r>
            <a:r>
              <a:rPr lang="en-US" dirty="0" err="1" smtClean="0">
                <a:solidFill>
                  <a:srgbClr val="33CC33"/>
                </a:solidFill>
                <a:latin typeface="Arial" pitchFamily="34" charset="0"/>
              </a:rPr>
              <a:t>iOS</a:t>
            </a:r>
            <a:endParaRPr lang="en-US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6404" name="Text Box 37"/>
          <p:cNvSpPr txBox="1">
            <a:spLocks noChangeArrowheads="1"/>
          </p:cNvSpPr>
          <p:nvPr/>
        </p:nvSpPr>
        <p:spPr bwMode="auto">
          <a:xfrm>
            <a:off x="7881938" y="3962400"/>
            <a:ext cx="2146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x86, PPC, </a:t>
            </a:r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ARM, 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16405" name="Text Box 38"/>
          <p:cNvSpPr txBox="1">
            <a:spLocks noChangeArrowheads="1"/>
          </p:cNvSpPr>
          <p:nvPr/>
        </p:nvSpPr>
        <p:spPr bwMode="auto">
          <a:xfrm>
            <a:off x="7043739" y="4876800"/>
            <a:ext cx="3621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err="1">
                <a:solidFill>
                  <a:srgbClr val="33CC33"/>
                </a:solidFill>
                <a:latin typeface="Arial" pitchFamily="34" charset="0"/>
              </a:rPr>
              <a:t>Netburst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, ISSE, </a:t>
            </a:r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ASX, &lt;none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&gt;, … </a:t>
            </a:r>
          </a:p>
        </p:txBody>
      </p:sp>
      <p:sp>
        <p:nvSpPr>
          <p:cNvPr id="16406" name="Text Box 39"/>
          <p:cNvSpPr txBox="1">
            <a:spLocks noChangeArrowheads="1"/>
          </p:cNvSpPr>
          <p:nvPr/>
        </p:nvSpPr>
        <p:spPr bwMode="auto">
          <a:xfrm>
            <a:off x="6891338" y="5791200"/>
            <a:ext cx="3095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Core i7, </a:t>
            </a:r>
            <a:r>
              <a:rPr lang="de-DE" dirty="0" smtClean="0">
                <a:solidFill>
                  <a:srgbClr val="33CC33"/>
                </a:solidFill>
                <a:latin typeface="Arial" pitchFamily="34" charset="0"/>
              </a:rPr>
              <a:t>ARM9</a:t>
            </a:r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, 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PPC620, … </a:t>
            </a:r>
          </a:p>
        </p:txBody>
      </p:sp>
      <p:sp>
        <p:nvSpPr>
          <p:cNvPr id="16407" name="Line 40"/>
          <p:cNvSpPr>
            <a:spLocks noChangeShapeType="1"/>
          </p:cNvSpPr>
          <p:nvPr/>
        </p:nvSpPr>
        <p:spPr bwMode="auto">
          <a:xfrm>
            <a:off x="8339138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8" name="Line 41"/>
          <p:cNvSpPr>
            <a:spLocks noChangeShapeType="1"/>
          </p:cNvSpPr>
          <p:nvPr/>
        </p:nvSpPr>
        <p:spPr bwMode="auto">
          <a:xfrm>
            <a:off x="8643938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9" name="Line 42"/>
          <p:cNvSpPr>
            <a:spLocks noChangeShapeType="1"/>
          </p:cNvSpPr>
          <p:nvPr/>
        </p:nvSpPr>
        <p:spPr bwMode="auto">
          <a:xfrm>
            <a:off x="8720138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10" name="Line 43"/>
          <p:cNvSpPr>
            <a:spLocks noChangeShapeType="1"/>
          </p:cNvSpPr>
          <p:nvPr/>
        </p:nvSpPr>
        <p:spPr bwMode="auto">
          <a:xfrm>
            <a:off x="8643938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11" name="Text Box 44"/>
          <p:cNvSpPr txBox="1">
            <a:spLocks noChangeArrowheads="1"/>
          </p:cNvSpPr>
          <p:nvPr/>
        </p:nvSpPr>
        <p:spPr bwMode="auto">
          <a:xfrm>
            <a:off x="9694864" y="1584326"/>
            <a:ext cx="973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Javac,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VS .NET</a:t>
            </a:r>
          </a:p>
        </p:txBody>
      </p:sp>
      <p:sp>
        <p:nvSpPr>
          <p:cNvPr id="16412" name="Text Box 45"/>
          <p:cNvSpPr txBox="1">
            <a:spLocks noChangeArrowheads="1"/>
          </p:cNvSpPr>
          <p:nvPr/>
        </p:nvSpPr>
        <p:spPr bwMode="auto">
          <a:xfrm>
            <a:off x="9177339" y="25908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6413" name="Text Box 46"/>
          <p:cNvSpPr txBox="1">
            <a:spLocks noChangeArrowheads="1"/>
          </p:cNvSpPr>
          <p:nvPr/>
        </p:nvSpPr>
        <p:spPr bwMode="auto">
          <a:xfrm>
            <a:off x="9161464" y="34290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6414" name="Text Box 47"/>
          <p:cNvSpPr txBox="1">
            <a:spLocks noChangeArrowheads="1"/>
          </p:cNvSpPr>
          <p:nvPr/>
        </p:nvSpPr>
        <p:spPr bwMode="auto">
          <a:xfrm>
            <a:off x="8796339" y="4343401"/>
            <a:ext cx="1495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microprogram/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none</a:t>
            </a:r>
          </a:p>
        </p:txBody>
      </p:sp>
      <p:sp>
        <p:nvSpPr>
          <p:cNvPr id="16415" name="Text Box 48"/>
          <p:cNvSpPr txBox="1">
            <a:spLocks noChangeArrowheads="1"/>
          </p:cNvSpPr>
          <p:nvPr/>
        </p:nvSpPr>
        <p:spPr bwMode="auto">
          <a:xfrm>
            <a:off x="8415339" y="5334000"/>
            <a:ext cx="1030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hardware</a:t>
            </a:r>
          </a:p>
        </p:txBody>
      </p:sp>
      <p:sp>
        <p:nvSpPr>
          <p:cNvPr id="16416" name="Oval 49"/>
          <p:cNvSpPr>
            <a:spLocks noChangeArrowheads="1"/>
          </p:cNvSpPr>
          <p:nvPr/>
        </p:nvSpPr>
        <p:spPr bwMode="auto">
          <a:xfrm>
            <a:off x="2667000" y="3657600"/>
            <a:ext cx="3810000" cy="9906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30600" y="2322360"/>
              <a:ext cx="9845280" cy="328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040" y="2315160"/>
                <a:ext cx="9861480" cy="3300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 spd="slow" advTm="11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RISC-Rechner aus heutiger Sicht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… geblieben ist von der RISC-Idee im Wesentlichen</a:t>
            </a:r>
          </a:p>
          <a:p>
            <a:pPr lvl="1" eaLnBrk="1" hangingPunct="1"/>
            <a:r>
              <a:rPr lang="de-DE" dirty="0" smtClean="0"/>
              <a:t>das </a:t>
            </a:r>
            <a:r>
              <a:rPr lang="de-DE" dirty="0" err="1" smtClean="0"/>
              <a:t>Befehlspipelining</a:t>
            </a:r>
            <a:endParaRPr lang="de-DE" dirty="0" smtClean="0"/>
          </a:p>
          <a:p>
            <a:pPr lvl="1" eaLnBrk="1" hangingPunct="1"/>
            <a:r>
              <a:rPr lang="de-DE" dirty="0" smtClean="0"/>
              <a:t>die </a:t>
            </a:r>
            <a:r>
              <a:rPr lang="de-DE" dirty="0" err="1" smtClean="0"/>
              <a:t>Load</a:t>
            </a:r>
            <a:r>
              <a:rPr lang="de-DE" dirty="0" smtClean="0"/>
              <a:t>/Store-Architektur</a:t>
            </a:r>
          </a:p>
          <a:p>
            <a:pPr lvl="1" eaLnBrk="1" hangingPunct="1"/>
            <a:r>
              <a:rPr lang="de-DE" dirty="0" smtClean="0"/>
              <a:t>ein großer Registersatz: z.B. </a:t>
            </a:r>
          </a:p>
          <a:p>
            <a:pPr lvl="2" eaLnBrk="1" hangingPunct="1"/>
            <a:r>
              <a:rPr lang="de-DE" dirty="0" smtClean="0"/>
              <a:t>32 allgemeine und </a:t>
            </a:r>
          </a:p>
          <a:p>
            <a:pPr lvl="2" eaLnBrk="1" hangingPunct="1"/>
            <a:r>
              <a:rPr lang="de-DE" dirty="0" smtClean="0"/>
              <a:t>32 Gleitpunkt-Register</a:t>
            </a:r>
          </a:p>
          <a:p>
            <a:pPr lvl="1" eaLnBrk="1" hangingPunct="1"/>
            <a:r>
              <a:rPr lang="de-DE" dirty="0" smtClean="0"/>
              <a:t>ein einheitliches Befehlsformat von z.B. 32 Bit</a:t>
            </a:r>
          </a:p>
          <a:p>
            <a:pPr lvl="1" eaLnBrk="1" hangingPunct="1"/>
            <a:r>
              <a:rPr lang="de-DE" dirty="0" smtClean="0"/>
              <a:t>die Verwendung weniger Adressierungsarten</a:t>
            </a:r>
          </a:p>
          <a:p>
            <a:pPr lvl="1" eaLnBrk="1" hangingPunct="1"/>
            <a:r>
              <a:rPr lang="de-DE" dirty="0" smtClean="0"/>
              <a:t>der Verzicht auf Mikroprogrammierung</a:t>
            </a:r>
          </a:p>
          <a:p>
            <a:pPr lvl="1" eaLnBrk="1" hangingPunct="1"/>
            <a:endParaRPr lang="de-DE" dirty="0" smtClean="0"/>
          </a:p>
          <a:p>
            <a:pPr>
              <a:spcBef>
                <a:spcPct val="0"/>
              </a:spcBef>
              <a:buClrTx/>
              <a:buSzTx/>
            </a:pPr>
            <a:r>
              <a:rPr lang="de-DE" dirty="0" smtClean="0">
                <a:solidFill>
                  <a:srgbClr val="0000FF"/>
                </a:solidFill>
              </a:rPr>
              <a:t>Anmerkung: der Kern eines Pentium 4 (und nachfolgende) folgt RISC-Prinzipien (nur eben für Mikrobefehle!)</a:t>
            </a:r>
            <a:endParaRPr lang="de-D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4591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Aufbau eines (puristischen) RISC-Prozessors</a:t>
            </a:r>
          </a:p>
        </p:txBody>
      </p:sp>
      <p:sp>
        <p:nvSpPr>
          <p:cNvPr id="337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33796" name="Picture 3" descr="risc_prozessor_C"/>
          <p:cNvPicPr>
            <a:picLocks noChangeAspect="1" noChangeArrowheads="1"/>
          </p:cNvPicPr>
          <p:nvPr/>
        </p:nvPicPr>
        <p:blipFill>
          <a:blip r:embed="rId3" cstate="print"/>
          <a:srcRect l="2744" t="5899" r="6218" b="1328"/>
          <a:stretch>
            <a:fillRect/>
          </a:stretch>
        </p:blipFill>
        <p:spPr bwMode="auto">
          <a:xfrm>
            <a:off x="3792539" y="1125538"/>
            <a:ext cx="42941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4"/>
          <p:cNvSpPr>
            <a:spLocks noChangeShapeType="1"/>
          </p:cNvSpPr>
          <p:nvPr/>
        </p:nvSpPr>
        <p:spPr bwMode="auto">
          <a:xfrm flipV="1">
            <a:off x="5808663" y="952500"/>
            <a:ext cx="0" cy="5334000"/>
          </a:xfrm>
          <a:prstGeom prst="line">
            <a:avLst/>
          </a:prstGeom>
          <a:noFill/>
          <a:ln w="76200">
            <a:solidFill>
              <a:srgbClr val="0099F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2041526" y="3011488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>
                <a:latin typeface="Arial" pitchFamily="34" charset="0"/>
              </a:rPr>
              <a:t>Datenteil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8305801" y="3048000"/>
            <a:ext cx="199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>
                <a:latin typeface="Arial" pitchFamily="34" charset="0"/>
              </a:rPr>
              <a:t>Programmteil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828800" y="5029201"/>
            <a:ext cx="17224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33CC"/>
                </a:solidFill>
                <a:latin typeface="Arial" pitchFamily="34" charset="0"/>
              </a:rPr>
              <a:t>Anm.: nicht mehr</a:t>
            </a:r>
          </a:p>
          <a:p>
            <a:pPr algn="l" eaLnBrk="0" hangingPunct="0"/>
            <a:r>
              <a:rPr lang="de-DE" sz="1600">
                <a:solidFill>
                  <a:srgbClr val="0033CC"/>
                </a:solidFill>
                <a:latin typeface="Arial" pitchFamily="34" charset="0"/>
              </a:rPr>
              <a:t>klassische </a:t>
            </a:r>
          </a:p>
          <a:p>
            <a:pPr algn="l" eaLnBrk="0" hangingPunct="0"/>
            <a:r>
              <a:rPr lang="de-DE" sz="1600">
                <a:solidFill>
                  <a:srgbClr val="0033CC"/>
                </a:solidFill>
                <a:latin typeface="Arial" pitchFamily="34" charset="0"/>
              </a:rPr>
              <a:t>von-Neumann</a:t>
            </a:r>
          </a:p>
          <a:p>
            <a:pPr algn="l" eaLnBrk="0" hangingPunct="0"/>
            <a:r>
              <a:rPr lang="de-DE" sz="1600">
                <a:solidFill>
                  <a:srgbClr val="0033CC"/>
                </a:solidFill>
                <a:latin typeface="Arial" pitchFamily="34" charset="0"/>
              </a:rPr>
              <a:t>Architektur!</a:t>
            </a:r>
            <a:endParaRPr lang="en-US" sz="1600">
              <a:solidFill>
                <a:srgbClr val="0033CC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420360" y="878400"/>
              <a:ext cx="5490000" cy="339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000" y="869040"/>
                <a:ext cx="5508720" cy="341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412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Unterschiede zwischen RISC- und CISC-Prozessoren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Havard</a:t>
            </a:r>
            <a:r>
              <a:rPr lang="de-DE" dirty="0" smtClean="0"/>
              <a:t>-Architektur</a:t>
            </a:r>
          </a:p>
          <a:p>
            <a:pPr lvl="1" eaLnBrk="1" hangingPunct="1"/>
            <a:r>
              <a:rPr lang="de-DE" dirty="0" smtClean="0"/>
              <a:t>getrennter Programm- und Datenspeicher, deshalb zwei Adress- und Datenbusse </a:t>
            </a:r>
          </a:p>
          <a:p>
            <a:pPr lvl="1" eaLnBrk="1" hangingPunct="1">
              <a:buFont typeface="Wingdings 3" pitchFamily="18" charset="2"/>
              <a:buChar char="Æ"/>
            </a:pPr>
            <a:r>
              <a:rPr lang="de-DE" dirty="0" smtClean="0"/>
              <a:t>paralleles Holen von Operanden und Instruktionen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Vereinfachende Varianten</a:t>
            </a:r>
          </a:p>
          <a:p>
            <a:pPr lvl="1" eaLnBrk="1" hangingPunct="1">
              <a:buFont typeface="Verdana" pitchFamily="34" charset="0"/>
              <a:buAutoNum type="arabicPeriod"/>
            </a:pPr>
            <a:r>
              <a:rPr lang="de-DE" dirty="0" smtClean="0"/>
              <a:t> zwei getrennte Bussysteme bis zu den Cache-Speichern, jedoch nur ein Arbeitsspeicher (niedrigere Kosten, heute Standard)</a:t>
            </a:r>
          </a:p>
          <a:p>
            <a:pPr lvl="1" eaLnBrk="1" hangingPunct="1">
              <a:buFont typeface="Verdana" pitchFamily="34" charset="0"/>
              <a:buAutoNum type="arabicPeriod"/>
            </a:pPr>
            <a:r>
              <a:rPr lang="de-DE" dirty="0" smtClean="0"/>
              <a:t> nur ein Bussystem wie bei Standard-Mikroprozessoren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48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77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Unterschiede zwischen RISC- und CISC-Prozessoren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Steuerwerk</a:t>
            </a:r>
          </a:p>
          <a:p>
            <a:pPr lvl="1" eaLnBrk="1" hangingPunct="1"/>
            <a:r>
              <a:rPr lang="de-DE" smtClean="0"/>
              <a:t>Festverdrahtet </a:t>
            </a:r>
          </a:p>
          <a:p>
            <a:pPr lvl="1" eaLnBrk="1" hangingPunct="1"/>
            <a:r>
              <a:rPr lang="de-DE" smtClean="0"/>
              <a:t>Das Befehlsregister als Warteschlange (FIFO) realisiert</a:t>
            </a:r>
          </a:p>
          <a:p>
            <a:pPr lvl="1" eaLnBrk="1" hangingPunct="1"/>
            <a:r>
              <a:rPr lang="de-DE" smtClean="0"/>
              <a:t>Für jede Pipeline-Stufe ist dort ein Register vorhanden </a:t>
            </a:r>
          </a:p>
          <a:p>
            <a:pPr lvl="1" eaLnBrk="1" hangingPunct="1"/>
            <a:r>
              <a:rPr lang="de-DE" smtClean="0"/>
              <a:t>Die OpCodes jeder Stufe können vom Schaltnetz des Steuerwerks ausgewertet werden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Registersatz</a:t>
            </a:r>
          </a:p>
          <a:p>
            <a:pPr lvl="1" eaLnBrk="1" hangingPunct="1"/>
            <a:r>
              <a:rPr lang="de-DE" smtClean="0"/>
              <a:t>besteht aus einer großen Anzahl von Registern</a:t>
            </a:r>
          </a:p>
          <a:p>
            <a:pPr lvl="1" eaLnBrk="1" hangingPunct="1"/>
            <a:r>
              <a:rPr lang="de-DE" smtClean="0"/>
              <a:t>erlaubt gleichzeitige Auswahl von 3 bis 4 Registern</a:t>
            </a:r>
          </a:p>
          <a:p>
            <a:pPr lvl="2" eaLnBrk="1" hangingPunct="1"/>
            <a:r>
              <a:rPr lang="de-DE" smtClean="0"/>
              <a:t>z.B. 4 Port Registersatz: gleichzeitiges Schreiben (E0, E1) und Lesen (A0, A1) von jeweils 2 Registern</a:t>
            </a:r>
          </a:p>
          <a:p>
            <a:pPr eaLnBrk="1" hangingPunct="1"/>
            <a:endParaRPr lang="en-US" smtClean="0"/>
          </a:p>
        </p:txBody>
      </p:sp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1320" y="4488840"/>
              <a:ext cx="3007800" cy="361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60" y="4479480"/>
                <a:ext cx="3026520" cy="38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298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Unterschiede zwischen RISC- und CISC-Prozessoren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Rechenwerk</a:t>
            </a:r>
          </a:p>
          <a:p>
            <a:pPr lvl="1" eaLnBrk="1" hangingPunct="1"/>
            <a:r>
              <a:rPr lang="de-DE" smtClean="0"/>
              <a:t>Besitzt eine Load/Store-Architektur. Die Operanden werden über 2 Operandenbusse aus dem Registersatz herbeigeführt, das Ergebnis (noch im selben Taktzyklus) über den Ergebnisbus in den Registersatz geschrieben.</a:t>
            </a:r>
          </a:p>
          <a:p>
            <a:pPr lvl="1" eaLnBrk="1" hangingPunct="1"/>
            <a:r>
              <a:rPr lang="de-DE" smtClean="0"/>
              <a:t>Normalerweise gibt es keine direkte Verbindung zwischen ALU und Systemdatenbus, Datentransfer läuft über die Register (Load/Store-Architektur).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Ausnahme</a:t>
            </a:r>
          </a:p>
          <a:p>
            <a:pPr lvl="1" eaLnBrk="1" hangingPunct="1"/>
            <a:r>
              <a:rPr lang="de-DE" smtClean="0"/>
              <a:t>Register-Bypass zur Vermeidung von Pipeline-Hemmnissen (forwarding techniques)</a:t>
            </a:r>
          </a:p>
          <a:p>
            <a:pPr eaLnBrk="1" hangingPunct="1"/>
            <a:endParaRPr lang="en-US" smtClean="0"/>
          </a:p>
        </p:txBody>
      </p:sp>
      <p:sp>
        <p:nvSpPr>
          <p:cNvPr id="368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836738" y="1330326"/>
            <a:ext cx="8547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16840" y="2951280"/>
              <a:ext cx="3731400" cy="152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7480" y="2941920"/>
                <a:ext cx="3750120" cy="154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24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The future of RISC?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Today</a:t>
            </a:r>
          </a:p>
          <a:p>
            <a:pPr lvl="1" eaLnBrk="1" hangingPunct="1"/>
            <a:r>
              <a:rPr lang="de-DE" dirty="0" err="1"/>
              <a:t>Again</a:t>
            </a:r>
            <a:r>
              <a:rPr lang="de-DE" dirty="0"/>
              <a:t>, </a:t>
            </a:r>
            <a:r>
              <a:rPr lang="de-DE" dirty="0" err="1"/>
              <a:t>processors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faster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RAM/</a:t>
            </a:r>
            <a:r>
              <a:rPr lang="de-DE" dirty="0" err="1"/>
              <a:t>interconnection</a:t>
            </a:r>
            <a:endParaRPr lang="de-DE" dirty="0"/>
          </a:p>
          <a:p>
            <a:pPr lvl="1" eaLnBrk="1" hangingPunct="1"/>
            <a:r>
              <a:rPr lang="de-DE" dirty="0" err="1"/>
              <a:t>Frequent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/</a:t>
            </a:r>
            <a:r>
              <a:rPr lang="de-DE" dirty="0" err="1"/>
              <a:t>stores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bottleneck</a:t>
            </a:r>
            <a:endParaRPr lang="de-DE" dirty="0"/>
          </a:p>
          <a:p>
            <a:pPr lvl="1" eaLnBrk="1" hangingPunct="1"/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&gt; 2 </a:t>
            </a:r>
            <a:r>
              <a:rPr lang="de-DE" dirty="0" err="1"/>
              <a:t>billion</a:t>
            </a:r>
            <a:r>
              <a:rPr lang="de-DE" dirty="0"/>
              <a:t> </a:t>
            </a:r>
            <a:r>
              <a:rPr lang="de-DE" dirty="0" err="1"/>
              <a:t>transistors</a:t>
            </a:r>
            <a:r>
              <a:rPr lang="de-DE" dirty="0"/>
              <a:t> on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chip</a:t>
            </a:r>
            <a:r>
              <a:rPr lang="de-DE" dirty="0"/>
              <a:t> </a:t>
            </a:r>
            <a:r>
              <a:rPr lang="de-DE" dirty="0" err="1"/>
              <a:t>feasible</a:t>
            </a:r>
            <a:endParaRPr lang="de-DE" dirty="0"/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 err="1"/>
              <a:t>Thus</a:t>
            </a:r>
            <a:endParaRPr lang="de-DE" sz="2000" dirty="0"/>
          </a:p>
          <a:p>
            <a:pPr lvl="1" eaLnBrk="1" hangingPunct="1"/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VLIW (</a:t>
            </a:r>
            <a:r>
              <a:rPr lang="de-DE" dirty="0" err="1"/>
              <a:t>Very</a:t>
            </a:r>
            <a:r>
              <a:rPr lang="de-DE" dirty="0"/>
              <a:t> Large </a:t>
            </a:r>
            <a:r>
              <a:rPr lang="de-DE" dirty="0" err="1"/>
              <a:t>Instruction</a:t>
            </a:r>
            <a:r>
              <a:rPr lang="de-DE" dirty="0"/>
              <a:t> Word) </a:t>
            </a:r>
            <a:r>
              <a:rPr lang="de-DE" dirty="0" err="1"/>
              <a:t>processors</a:t>
            </a:r>
            <a:endParaRPr lang="de-DE" dirty="0"/>
          </a:p>
          <a:p>
            <a:pPr lvl="1" eaLnBrk="1" hangingPunct="1"/>
            <a:r>
              <a:rPr lang="de-DE" dirty="0"/>
              <a:t>HP/Intel Itanium,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pipeline</a:t>
            </a:r>
            <a:r>
              <a:rPr lang="de-DE" dirty="0"/>
              <a:t>,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powerful ISA,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accesses</a:t>
            </a:r>
            <a:endParaRPr lang="de-DE" dirty="0"/>
          </a:p>
          <a:p>
            <a:pPr lvl="1" eaLnBrk="1" hangingPunct="1"/>
            <a:r>
              <a:rPr lang="de-DE" dirty="0">
                <a:solidFill>
                  <a:srgbClr val="FF0000"/>
                </a:solidFill>
              </a:rPr>
              <a:t>Commercial </a:t>
            </a:r>
            <a:r>
              <a:rPr lang="de-DE" dirty="0" err="1">
                <a:solidFill>
                  <a:srgbClr val="FF0000"/>
                </a:solidFill>
              </a:rPr>
              <a:t>Failure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/>
              <a:t>The </a:t>
            </a:r>
            <a:r>
              <a:rPr lang="de-DE" sz="2000" dirty="0" err="1"/>
              <a:t>future</a:t>
            </a:r>
            <a:r>
              <a:rPr lang="de-DE" sz="2000" dirty="0"/>
              <a:t>?</a:t>
            </a:r>
          </a:p>
          <a:p>
            <a:pPr lvl="1" eaLnBrk="1" hangingPunct="1"/>
            <a:r>
              <a:rPr lang="de-DE" dirty="0"/>
              <a:t>RISC </a:t>
            </a:r>
            <a:r>
              <a:rPr lang="de-DE" dirty="0" err="1"/>
              <a:t>considered</a:t>
            </a:r>
            <a:r>
              <a:rPr lang="de-DE" dirty="0"/>
              <a:t> </a:t>
            </a:r>
            <a:r>
              <a:rPr lang="de-DE" dirty="0" err="1"/>
              <a:t>harmful</a:t>
            </a:r>
            <a:r>
              <a:rPr lang="de-DE" dirty="0"/>
              <a:t>? Not in </a:t>
            </a:r>
            <a:r>
              <a:rPr lang="de-DE" dirty="0" err="1"/>
              <a:t>embedded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…</a:t>
            </a:r>
          </a:p>
          <a:p>
            <a:pPr lvl="1" eaLnBrk="1" hangingPunct="1"/>
            <a:r>
              <a:rPr lang="de-DE" dirty="0"/>
              <a:t>Will </a:t>
            </a:r>
            <a:r>
              <a:rPr lang="de-DE" dirty="0" err="1"/>
              <a:t>legacy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forever</a:t>
            </a:r>
            <a:r>
              <a:rPr lang="de-DE" dirty="0"/>
              <a:t>…</a:t>
            </a:r>
          </a:p>
          <a:p>
            <a:pPr lvl="2" eaLnBrk="1" hangingPunct="1"/>
            <a:r>
              <a:rPr lang="de-DE" sz="1600" dirty="0" err="1"/>
              <a:t>seems</a:t>
            </a:r>
            <a:r>
              <a:rPr lang="de-DE" sz="1600" dirty="0"/>
              <a:t> so </a:t>
            </a:r>
            <a:r>
              <a:rPr lang="de-DE" sz="1600" dirty="0" err="1"/>
              <a:t>with</a:t>
            </a:r>
            <a:r>
              <a:rPr lang="de-DE" sz="1600" dirty="0"/>
              <a:t> Intel 64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similar</a:t>
            </a:r>
            <a:r>
              <a:rPr lang="de-DE" sz="1600" dirty="0"/>
              <a:t>…</a:t>
            </a:r>
          </a:p>
        </p:txBody>
      </p:sp>
      <p:sp>
        <p:nvSpPr>
          <p:cNvPr id="378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0512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Pentium, SPARC, JVM</a:t>
            </a:r>
          </a:p>
        </p:txBody>
      </p:sp>
      <p:sp>
        <p:nvSpPr>
          <p:cNvPr id="38915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Examples of ISAs</a:t>
            </a:r>
          </a:p>
        </p:txBody>
      </p:sp>
      <p:sp>
        <p:nvSpPr>
          <p:cNvPr id="3891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0160" y="133920"/>
              <a:ext cx="10823760" cy="6100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800" y="124560"/>
                <a:ext cx="10842480" cy="61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025440" y="5007960"/>
              <a:ext cx="886320" cy="17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0760" y="5002560"/>
                <a:ext cx="896400" cy="19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9080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Overview: Pentium, SPARC, JVM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100" dirty="0"/>
              <a:t>The following processors serve as </a:t>
            </a:r>
            <a:r>
              <a:rPr lang="en-US" sz="2100" dirty="0">
                <a:solidFill>
                  <a:srgbClr val="FF0000"/>
                </a:solidFill>
              </a:rPr>
              <a:t>examples</a:t>
            </a:r>
            <a:r>
              <a:rPr lang="en-US" sz="2100" dirty="0"/>
              <a:t> for different ISAs</a:t>
            </a:r>
          </a:p>
          <a:p>
            <a:pPr eaLnBrk="1" hangingPunct="1"/>
            <a:r>
              <a:rPr lang="en-US" sz="2000" dirty="0"/>
              <a:t>Pentium</a:t>
            </a:r>
          </a:p>
          <a:p>
            <a:pPr lvl="1" eaLnBrk="1" hangingPunct="1"/>
            <a:r>
              <a:rPr lang="de-DE" dirty="0" err="1"/>
              <a:t>Originates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classical</a:t>
            </a:r>
            <a:r>
              <a:rPr lang="de-DE" dirty="0"/>
              <a:t> x86 CISC </a:t>
            </a:r>
            <a:r>
              <a:rPr lang="de-DE" dirty="0" err="1"/>
              <a:t>architectures</a:t>
            </a:r>
            <a:endParaRPr lang="de-DE" dirty="0"/>
          </a:p>
          <a:p>
            <a:pPr lvl="1" eaLnBrk="1" hangingPunct="1"/>
            <a:r>
              <a:rPr lang="de-DE" dirty="0"/>
              <a:t>Still CISC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outside, but </a:t>
            </a:r>
            <a:r>
              <a:rPr lang="de-DE" dirty="0" err="1"/>
              <a:t>many</a:t>
            </a:r>
            <a:r>
              <a:rPr lang="de-DE" dirty="0"/>
              <a:t> RISC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inside</a:t>
            </a:r>
            <a:endParaRPr lang="de-DE" dirty="0"/>
          </a:p>
          <a:p>
            <a:pPr lvl="1" eaLnBrk="1" hangingPunct="1"/>
            <a:r>
              <a:rPr lang="de-DE" dirty="0"/>
              <a:t>Other CISC </a:t>
            </a:r>
            <a:r>
              <a:rPr lang="de-DE" dirty="0" err="1"/>
              <a:t>examples</a:t>
            </a:r>
            <a:r>
              <a:rPr lang="de-DE" dirty="0"/>
              <a:t>: Athlon,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processors</a:t>
            </a:r>
            <a:r>
              <a:rPr lang="de-DE" dirty="0"/>
              <a:t> (VAX, IBM, ...)</a:t>
            </a:r>
            <a:endParaRPr lang="en-US" dirty="0"/>
          </a:p>
          <a:p>
            <a:pPr eaLnBrk="1" hangingPunct="1"/>
            <a:r>
              <a:rPr lang="en-US" sz="2000" dirty="0" err="1"/>
              <a:t>UltraSPARC</a:t>
            </a:r>
            <a:r>
              <a:rPr lang="de-DE" sz="2000" dirty="0"/>
              <a:t> (Ultra </a:t>
            </a:r>
            <a:r>
              <a:rPr lang="de-DE" sz="2000" dirty="0" err="1"/>
              <a:t>Scalable</a:t>
            </a:r>
            <a:r>
              <a:rPr lang="de-DE" sz="2000" dirty="0"/>
              <a:t> </a:t>
            </a:r>
            <a:r>
              <a:rPr lang="de-DE" sz="2000" dirty="0" err="1"/>
              <a:t>Processor</a:t>
            </a:r>
            <a:r>
              <a:rPr lang="de-DE" sz="2000" dirty="0"/>
              <a:t> </a:t>
            </a:r>
            <a:r>
              <a:rPr lang="de-DE" sz="2000" dirty="0" err="1"/>
              <a:t>Architecture</a:t>
            </a:r>
            <a:r>
              <a:rPr lang="de-DE" sz="2000" dirty="0"/>
              <a:t>)</a:t>
            </a:r>
            <a:endParaRPr lang="en-US" sz="2000" dirty="0"/>
          </a:p>
          <a:p>
            <a:pPr lvl="1" eaLnBrk="1" hangingPunct="1"/>
            <a:r>
              <a:rPr lang="de-DE" dirty="0" err="1"/>
              <a:t>Originates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RISC </a:t>
            </a:r>
            <a:r>
              <a:rPr lang="de-DE" dirty="0" err="1"/>
              <a:t>projects</a:t>
            </a:r>
            <a:r>
              <a:rPr lang="de-DE" dirty="0"/>
              <a:t> (</a:t>
            </a:r>
            <a:r>
              <a:rPr lang="de-DE" dirty="0" err="1"/>
              <a:t>like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MIPS </a:t>
            </a:r>
            <a:r>
              <a:rPr lang="de-DE" dirty="0" err="1"/>
              <a:t>processor</a:t>
            </a:r>
            <a:r>
              <a:rPr lang="de-DE" dirty="0"/>
              <a:t>)</a:t>
            </a:r>
          </a:p>
          <a:p>
            <a:pPr lvl="1" eaLnBrk="1" hangingPunct="1"/>
            <a:r>
              <a:rPr lang="de-DE" dirty="0"/>
              <a:t>Still RISC, </a:t>
            </a: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in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ways</a:t>
            </a:r>
            <a:endParaRPr lang="de-DE" dirty="0"/>
          </a:p>
          <a:p>
            <a:pPr lvl="1" eaLnBrk="1" hangingPunct="1"/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in, e.g., SUN </a:t>
            </a:r>
            <a:r>
              <a:rPr lang="de-DE" dirty="0" err="1"/>
              <a:t>computers</a:t>
            </a:r>
            <a:r>
              <a:rPr lang="de-DE" dirty="0"/>
              <a:t>,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  <a:p>
            <a:pPr lvl="1" eaLnBrk="1" hangingPunct="1"/>
            <a:r>
              <a:rPr lang="de-DE" dirty="0"/>
              <a:t>Other RISC </a:t>
            </a:r>
            <a:r>
              <a:rPr lang="de-DE" dirty="0" err="1"/>
              <a:t>examples</a:t>
            </a:r>
            <a:r>
              <a:rPr lang="de-DE" dirty="0"/>
              <a:t>: Alpha, MIPS, Power, PowerPC</a:t>
            </a:r>
            <a:endParaRPr lang="en-US" dirty="0"/>
          </a:p>
          <a:p>
            <a:pPr eaLnBrk="1" hangingPunct="1"/>
            <a:r>
              <a:rPr lang="en-US" sz="2000" dirty="0"/>
              <a:t>JVM </a:t>
            </a:r>
            <a:r>
              <a:rPr lang="de-DE" sz="2000" dirty="0"/>
              <a:t>(Java Virtual </a:t>
            </a:r>
            <a:r>
              <a:rPr lang="de-DE" sz="2000" dirty="0" err="1"/>
              <a:t>Machine</a:t>
            </a:r>
            <a:r>
              <a:rPr lang="de-DE" sz="2000" dirty="0"/>
              <a:t>)</a:t>
            </a:r>
          </a:p>
          <a:p>
            <a:pPr lvl="1" eaLnBrk="1" hangingPunct="1"/>
            <a:r>
              <a:rPr lang="de-DE" dirty="0"/>
              <a:t>E</a:t>
            </a:r>
            <a:r>
              <a:rPr lang="en-US" dirty="0" err="1"/>
              <a:t>ither</a:t>
            </a:r>
            <a:r>
              <a:rPr lang="en-US" dirty="0"/>
              <a:t> seen as virtual processor or real HW </a:t>
            </a:r>
            <a:r>
              <a:rPr lang="de-DE" dirty="0"/>
              <a:t>(e.g., </a:t>
            </a:r>
            <a:r>
              <a:rPr lang="en-US" dirty="0" err="1"/>
              <a:t>picoJava</a:t>
            </a:r>
            <a:r>
              <a:rPr lang="de-DE" dirty="0"/>
              <a:t>)</a:t>
            </a:r>
            <a:endParaRPr lang="en-US" dirty="0"/>
          </a:p>
          <a:p>
            <a:pPr lvl="1" eaLnBrk="1" hangingPunct="1"/>
            <a:r>
              <a:rPr lang="en-US" dirty="0"/>
              <a:t>Stack machine (operations take place on a stack)</a:t>
            </a:r>
          </a:p>
          <a:p>
            <a:pPr lvl="1" eaLnBrk="1" hangingPunct="1"/>
            <a:r>
              <a:rPr lang="en-US" dirty="0"/>
              <a:t>Heavily biased </a:t>
            </a:r>
            <a:r>
              <a:rPr lang="de-DE" dirty="0" err="1"/>
              <a:t>by</a:t>
            </a:r>
            <a:r>
              <a:rPr lang="en-US" dirty="0"/>
              <a:t> Java</a:t>
            </a:r>
            <a:endParaRPr lang="de-DE" dirty="0"/>
          </a:p>
          <a:p>
            <a:pPr lvl="1" eaLnBrk="1" hangingPunct="1"/>
            <a:r>
              <a:rPr lang="de-DE" dirty="0"/>
              <a:t>Other </a:t>
            </a:r>
            <a:r>
              <a:rPr lang="de-DE" dirty="0" err="1"/>
              <a:t>virtual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: CLR, P-Code</a:t>
            </a:r>
            <a:endParaRPr lang="en-US" dirty="0"/>
          </a:p>
        </p:txBody>
      </p:sp>
      <p:sp>
        <p:nvSpPr>
          <p:cNvPr id="399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26680" y="2025720"/>
              <a:ext cx="2745000" cy="379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8400" y="2014560"/>
                <a:ext cx="2761200" cy="382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0919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Instruction formats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3710707"/>
            <a:ext cx="8659813" cy="2814637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de-DE" sz="2000"/>
              <a:t>Example: C:= A </a:t>
            </a:r>
            <a:r>
              <a:rPr lang="de-DE" sz="2000">
                <a:solidFill>
                  <a:srgbClr val="0033CC"/>
                </a:solidFill>
              </a:rPr>
              <a:t>+</a:t>
            </a:r>
            <a:r>
              <a:rPr lang="de-DE" sz="2000"/>
              <a:t> B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de-DE" sz="2000"/>
              <a:t>Zero-address instruction</a:t>
            </a:r>
          </a:p>
          <a:p>
            <a:pPr marL="800100" lvl="1" indent="-342900">
              <a:lnSpc>
                <a:spcPct val="80000"/>
              </a:lnSpc>
            </a:pPr>
            <a:r>
              <a:rPr lang="de-DE"/>
              <a:t>stack architectures: </a:t>
            </a:r>
            <a:r>
              <a:rPr lang="de-DE" b="1">
                <a:latin typeface="Courier New" pitchFamily="49" charset="0"/>
              </a:rPr>
              <a:t>push A; push B; </a:t>
            </a:r>
            <a:r>
              <a:rPr lang="de-DE" b="1">
                <a:solidFill>
                  <a:srgbClr val="0000FF"/>
                </a:solidFill>
                <a:latin typeface="Courier New" pitchFamily="49" charset="0"/>
              </a:rPr>
              <a:t>ADD</a:t>
            </a:r>
            <a:r>
              <a:rPr lang="de-DE" b="1">
                <a:latin typeface="Courier New" pitchFamily="49" charset="0"/>
              </a:rPr>
              <a:t>; pop C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de-DE" sz="2000"/>
              <a:t>One-address instruction</a:t>
            </a:r>
          </a:p>
          <a:p>
            <a:pPr marL="800100" lvl="1" indent="-342900">
              <a:lnSpc>
                <a:spcPct val="80000"/>
              </a:lnSpc>
            </a:pPr>
            <a:r>
              <a:rPr lang="de-DE"/>
              <a:t>Accumulator implicitly operand and result</a:t>
            </a:r>
            <a:r>
              <a:rPr lang="de-DE" noProof="1"/>
              <a:t>:</a:t>
            </a:r>
            <a:r>
              <a:rPr lang="de-DE"/>
              <a:t> </a:t>
            </a:r>
            <a:r>
              <a:rPr lang="de-DE" b="1">
                <a:latin typeface="Courier New" pitchFamily="49" charset="0"/>
              </a:rPr>
              <a:t>load A; </a:t>
            </a:r>
            <a:r>
              <a:rPr lang="de-DE" b="1" noProof="1">
                <a:solidFill>
                  <a:srgbClr val="0000FF"/>
                </a:solidFill>
                <a:latin typeface="Courier New" pitchFamily="49" charset="0"/>
              </a:rPr>
              <a:t>ADD </a:t>
            </a:r>
            <a:r>
              <a:rPr lang="de-DE" b="1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de-DE" b="1">
                <a:latin typeface="Courier New" pitchFamily="49" charset="0"/>
              </a:rPr>
              <a:t>; st C</a:t>
            </a:r>
            <a:endParaRPr lang="de-DE" b="1">
              <a:solidFill>
                <a:srgbClr val="0000FF"/>
              </a:solidFill>
              <a:latin typeface="Courier New" pitchFamily="49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de-DE" sz="2000"/>
              <a:t>Two-address instruction</a:t>
            </a:r>
          </a:p>
          <a:p>
            <a:pPr marL="800100" lvl="1" indent="-342900">
              <a:lnSpc>
                <a:spcPct val="80000"/>
              </a:lnSpc>
            </a:pPr>
            <a:r>
              <a:rPr lang="de-DE"/>
              <a:t>One operand becomes result: </a:t>
            </a:r>
            <a:r>
              <a:rPr lang="de-DE" b="1" noProof="1">
                <a:solidFill>
                  <a:srgbClr val="0000FF"/>
                </a:solidFill>
                <a:latin typeface="Courier New" pitchFamily="49" charset="0"/>
              </a:rPr>
              <a:t>ADD </a:t>
            </a:r>
            <a:r>
              <a:rPr lang="de-DE" b="1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de-DE" b="1" noProof="1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de-DE" b="1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de-DE" b="1">
                <a:latin typeface="Courier New" pitchFamily="49" charset="0"/>
              </a:rPr>
              <a:t>; move A,C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de-DE" sz="2000"/>
              <a:t>Three-address format</a:t>
            </a:r>
          </a:p>
          <a:p>
            <a:pPr marL="800100" lvl="1" indent="-342900">
              <a:lnSpc>
                <a:spcPct val="80000"/>
              </a:lnSpc>
            </a:pPr>
            <a:r>
              <a:rPr lang="de-DE"/>
              <a:t> </a:t>
            </a:r>
            <a:r>
              <a:rPr lang="de-DE" b="1" noProof="1">
                <a:solidFill>
                  <a:srgbClr val="0000FF"/>
                </a:solidFill>
                <a:latin typeface="Courier New" pitchFamily="49" charset="0"/>
              </a:rPr>
              <a:t>ADD </a:t>
            </a:r>
            <a:r>
              <a:rPr lang="de-DE" b="1">
                <a:solidFill>
                  <a:srgbClr val="0000FF"/>
                </a:solidFill>
                <a:latin typeface="Courier New" pitchFamily="49" charset="0"/>
              </a:rPr>
              <a:t>C,A,B</a:t>
            </a:r>
            <a:endParaRPr lang="de-DE" b="1" noProof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512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61974"/>
              </p:ext>
            </p:extLst>
          </p:nvPr>
        </p:nvGraphicFramePr>
        <p:xfrm>
          <a:off x="1981201" y="1405657"/>
          <a:ext cx="8226425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VISIO" r:id="rId4" imgW="4497572" imgH="1154392" progId="">
                  <p:embed/>
                </p:oleObj>
              </mc:Choice>
              <mc:Fallback>
                <p:oleObj name="VISIO" r:id="rId4" imgW="4497572" imgH="115439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405657"/>
                        <a:ext cx="8226425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176920" y="2193840"/>
              <a:ext cx="8640720" cy="417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680" y="2183040"/>
                <a:ext cx="8654760" cy="420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2797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Adressierungsarten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noProof="1" smtClean="0"/>
              <a:t>Adressierungsarten</a:t>
            </a:r>
          </a:p>
          <a:p>
            <a:pPr lvl="1"/>
            <a:r>
              <a:rPr lang="de-DE" noProof="1" smtClean="0"/>
              <a:t>die verschiedenen Möglichkeiten eines Prozessors die Adresse eines Operanden oder eines Sprungziels im Speicher zu berechnen</a:t>
            </a:r>
            <a:endParaRPr lang="de-DE" smtClean="0"/>
          </a:p>
          <a:p>
            <a:pPr lvl="1"/>
            <a:endParaRPr lang="de-DE" noProof="1" smtClean="0"/>
          </a:p>
          <a:p>
            <a:r>
              <a:rPr lang="de-DE" noProof="1" smtClean="0"/>
              <a:t>Früher</a:t>
            </a:r>
            <a:endParaRPr lang="de-DE" smtClean="0"/>
          </a:p>
          <a:p>
            <a:pPr lvl="1"/>
            <a:r>
              <a:rPr lang="de-DE" noProof="1" smtClean="0"/>
              <a:t>Adresse der Operanden und Sprungziele absolut im Befehl vorgegeben</a:t>
            </a:r>
            <a:endParaRPr lang="de-DE" smtClean="0"/>
          </a:p>
          <a:p>
            <a:pPr lvl="1"/>
            <a:endParaRPr lang="de-DE" noProof="1" smtClean="0"/>
          </a:p>
          <a:p>
            <a:r>
              <a:rPr lang="de-DE" noProof="1" smtClean="0"/>
              <a:t>Nachteile </a:t>
            </a:r>
          </a:p>
          <a:p>
            <a:pPr lvl="1"/>
            <a:r>
              <a:rPr lang="de-DE" noProof="1" smtClean="0"/>
              <a:t>absolute Adressen müssen bereits zur Programmierzeit festgelegt werden </a:t>
            </a:r>
            <a:br>
              <a:rPr lang="de-DE" noProof="1" smtClean="0"/>
            </a:br>
            <a:r>
              <a:rPr lang="de-DE" noProof="1" smtClean="0">
                <a:sym typeface="Monotype Sorts" pitchFamily="2" charset="2"/>
              </a:rPr>
              <a:t></a:t>
            </a:r>
            <a:r>
              <a:rPr lang="de-DE" noProof="1" smtClean="0"/>
              <a:t> Programme sind lageabhängig im Speicher</a:t>
            </a:r>
          </a:p>
          <a:p>
            <a:pPr lvl="1"/>
            <a:r>
              <a:rPr lang="de-DE" noProof="1" smtClean="0"/>
              <a:t>Bei Tabellenzugriffen im Speicher mu</a:t>
            </a:r>
            <a:r>
              <a:rPr lang="de-DE" smtClean="0"/>
              <a:t>ss</a:t>
            </a:r>
            <a:r>
              <a:rPr lang="de-DE" noProof="1" smtClean="0"/>
              <a:t> die Adresse im Befehl geändert werden </a:t>
            </a:r>
            <a:br>
              <a:rPr lang="de-DE" noProof="1" smtClean="0"/>
            </a:br>
            <a:r>
              <a:rPr lang="de-DE" noProof="1" smtClean="0">
                <a:sym typeface="Monotype Sorts" pitchFamily="2" charset="2"/>
              </a:rPr>
              <a:t></a:t>
            </a:r>
            <a:r>
              <a:rPr lang="de-DE" noProof="1" smtClean="0"/>
              <a:t> keine Festwertspeicher als Programmspeicher möglic</a:t>
            </a:r>
            <a:r>
              <a:rPr lang="de-DE" smtClean="0"/>
              <a:t>h</a:t>
            </a:r>
            <a:endParaRPr lang="en-US" smtClean="0"/>
          </a:p>
        </p:txBody>
      </p:sp>
      <p:sp>
        <p:nvSpPr>
          <p:cNvPr id="5325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200" y="1835280"/>
              <a:ext cx="11985480" cy="464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80" y="1828800"/>
                <a:ext cx="12007080" cy="466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23889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ISAs, </a:t>
            </a:r>
            <a:r>
              <a:rPr lang="de-DE" dirty="0" err="1" smtClean="0"/>
              <a:t>assembler</a:t>
            </a:r>
            <a:r>
              <a:rPr lang="de-DE" dirty="0" smtClean="0"/>
              <a:t> etc.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assignments</a:t>
            </a:r>
            <a:r>
              <a:rPr lang="de-DE" dirty="0" smtClean="0"/>
              <a:t> plus </a:t>
            </a:r>
            <a:r>
              <a:rPr lang="de-DE" dirty="0" err="1" smtClean="0"/>
              <a:t>tutorials</a:t>
            </a:r>
            <a:r>
              <a:rPr lang="de-DE" dirty="0" smtClean="0"/>
              <a:t> </a:t>
            </a:r>
            <a:r>
              <a:rPr lang="de-DE" dirty="0" err="1" smtClean="0"/>
              <a:t>teach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assembler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skip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covered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45200" y="1465920"/>
              <a:ext cx="2799720" cy="39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00" y="1455480"/>
                <a:ext cx="2817360" cy="41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7975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Adressierungsarten </a:t>
            </a:r>
          </a:p>
        </p:txBody>
      </p:sp>
      <p:sp>
        <p:nvSpPr>
          <p:cNvPr id="54276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noProof="1" smtClean="0"/>
              <a:t>Abhilfe </a:t>
            </a:r>
          </a:p>
          <a:p>
            <a:pPr lvl="1" eaLnBrk="1" hangingPunct="1"/>
            <a:r>
              <a:rPr lang="de-DE" noProof="1" smtClean="0"/>
              <a:t>Adresse wird zur Laufzeit berechnet (dynamische Adressberechnung) </a:t>
            </a:r>
          </a:p>
          <a:p>
            <a:pPr eaLnBrk="1" hangingPunct="1"/>
            <a:endParaRPr lang="en-US" smtClean="0"/>
          </a:p>
        </p:txBody>
      </p:sp>
      <p:sp>
        <p:nvSpPr>
          <p:cNvPr id="542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1819275" y="2398713"/>
            <a:ext cx="4572000" cy="498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de-DE" sz="2400" b="1" noProof="1">
                <a:latin typeface="Arial" pitchFamily="34" charset="0"/>
              </a:rPr>
              <a:t>Ablauf der Adressberechnung</a:t>
            </a:r>
            <a:r>
              <a:rPr lang="de-DE" sz="2400" noProof="1">
                <a:latin typeface="Times" pitchFamily="18" charset="0"/>
              </a:rPr>
              <a:t> 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20951" y="3035300"/>
            <a:ext cx="3355975" cy="4572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noProof="1">
                <a:latin typeface="Arial" pitchFamily="34" charset="0"/>
              </a:rPr>
              <a:t>Adresse im Programm</a:t>
            </a:r>
            <a:endParaRPr lang="de-DE" sz="2400">
              <a:latin typeface="Arial" pitchFamily="34" charset="0"/>
            </a:endParaRPr>
          </a:p>
        </p:txBody>
      </p:sp>
      <p:grpSp>
        <p:nvGrpSpPr>
          <p:cNvPr id="54279" name="Group 6"/>
          <p:cNvGrpSpPr>
            <a:grpSpLocks/>
          </p:cNvGrpSpPr>
          <p:nvPr/>
        </p:nvGrpSpPr>
        <p:grpSpPr bwMode="auto">
          <a:xfrm>
            <a:off x="2276475" y="3255964"/>
            <a:ext cx="7767638" cy="1455737"/>
            <a:chOff x="474" y="2227"/>
            <a:chExt cx="4893" cy="917"/>
          </a:xfrm>
        </p:grpSpPr>
        <p:sp>
          <p:nvSpPr>
            <p:cNvPr id="54284" name="AutoShape 7"/>
            <p:cNvSpPr>
              <a:spLocks noChangeArrowheads="1"/>
            </p:cNvSpPr>
            <p:nvPr/>
          </p:nvSpPr>
          <p:spPr bwMode="auto">
            <a:xfrm>
              <a:off x="1604" y="2376"/>
              <a:ext cx="162" cy="455"/>
            </a:xfrm>
            <a:prstGeom prst="downArrow">
              <a:avLst>
                <a:gd name="adj1" fmla="val 49463"/>
                <a:gd name="adj2" fmla="val 89695"/>
              </a:avLst>
            </a:prstGeom>
            <a:solidFill>
              <a:srgbClr val="96969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8"/>
            <p:cNvSpPr>
              <a:spLocks noChangeArrowheads="1"/>
            </p:cNvSpPr>
            <p:nvPr/>
          </p:nvSpPr>
          <p:spPr bwMode="auto">
            <a:xfrm>
              <a:off x="2966" y="2227"/>
              <a:ext cx="2401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2000" noProof="1">
                  <a:latin typeface="Arial" pitchFamily="34" charset="0"/>
                </a:rPr>
                <a:t>dynamische Adressberechnung </a:t>
              </a:r>
              <a:r>
                <a:rPr lang="de-DE" sz="2000">
                  <a:latin typeface="Arial" pitchFamily="34" charset="0"/>
                </a:rPr>
                <a:t/>
              </a:r>
              <a:br>
                <a:rPr lang="de-DE" sz="2000">
                  <a:latin typeface="Arial" pitchFamily="34" charset="0"/>
                </a:rPr>
              </a:br>
              <a:r>
                <a:rPr lang="de-DE" sz="2000" noProof="1">
                  <a:latin typeface="Arial" pitchFamily="34" charset="0"/>
                </a:rPr>
                <a:t>(explizite, durch den Befehl </a:t>
              </a:r>
              <a:r>
                <a:rPr lang="de-DE" sz="2000">
                  <a:latin typeface="Arial" pitchFamily="34" charset="0"/>
                </a:rPr>
                <a:t/>
              </a:r>
              <a:br>
                <a:rPr lang="de-DE" sz="2000">
                  <a:latin typeface="Arial" pitchFamily="34" charset="0"/>
                </a:rPr>
              </a:br>
              <a:r>
                <a:rPr lang="de-DE" sz="2000" noProof="1">
                  <a:latin typeface="Arial" pitchFamily="34" charset="0"/>
                </a:rPr>
                <a:t>verlangte Adressrechnung)</a:t>
              </a:r>
            </a:p>
          </p:txBody>
        </p:sp>
        <p:sp>
          <p:nvSpPr>
            <p:cNvPr id="54286" name="Rectangle 9"/>
            <p:cNvSpPr>
              <a:spLocks noChangeArrowheads="1"/>
            </p:cNvSpPr>
            <p:nvPr/>
          </p:nvSpPr>
          <p:spPr bwMode="auto">
            <a:xfrm>
              <a:off x="474" y="2856"/>
              <a:ext cx="2422" cy="288"/>
            </a:xfrm>
            <a:prstGeom prst="rect">
              <a:avLst/>
            </a:prstGeom>
            <a:solidFill>
              <a:srgbClr val="CCFF99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2400">
                  <a:latin typeface="Arial" pitchFamily="34" charset="0"/>
                </a:rPr>
                <a:t>E</a:t>
              </a:r>
              <a:r>
                <a:rPr lang="de-DE" sz="2400" noProof="1">
                  <a:latin typeface="Arial" pitchFamily="34" charset="0"/>
                </a:rPr>
                <a:t>ffektive, logische Adresse</a:t>
              </a:r>
              <a:endParaRPr lang="de-DE" sz="2400">
                <a:latin typeface="Arial" pitchFamily="34" charset="0"/>
              </a:endParaRPr>
            </a:p>
          </p:txBody>
        </p:sp>
      </p:grpSp>
      <p:grpSp>
        <p:nvGrpSpPr>
          <p:cNvPr id="54280" name="Group 10"/>
          <p:cNvGrpSpPr>
            <a:grpSpLocks/>
          </p:cNvGrpSpPr>
          <p:nvPr/>
        </p:nvGrpSpPr>
        <p:grpSpPr bwMode="auto">
          <a:xfrm>
            <a:off x="2581275" y="4654550"/>
            <a:ext cx="7181850" cy="1257300"/>
            <a:chOff x="666" y="3120"/>
            <a:chExt cx="4524" cy="792"/>
          </a:xfrm>
        </p:grpSpPr>
        <p:sp>
          <p:nvSpPr>
            <p:cNvPr id="54281" name="AutoShape 11"/>
            <p:cNvSpPr>
              <a:spLocks noChangeArrowheads="1"/>
            </p:cNvSpPr>
            <p:nvPr/>
          </p:nvSpPr>
          <p:spPr bwMode="auto">
            <a:xfrm>
              <a:off x="1604" y="3150"/>
              <a:ext cx="162" cy="461"/>
            </a:xfrm>
            <a:prstGeom prst="downArrow">
              <a:avLst>
                <a:gd name="adj1" fmla="val 49463"/>
                <a:gd name="adj2" fmla="val 82209"/>
              </a:avLst>
            </a:prstGeom>
            <a:solidFill>
              <a:srgbClr val="96969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2"/>
            <p:cNvSpPr>
              <a:spLocks noChangeArrowheads="1"/>
            </p:cNvSpPr>
            <p:nvPr/>
          </p:nvSpPr>
          <p:spPr bwMode="auto">
            <a:xfrm>
              <a:off x="2966" y="3120"/>
              <a:ext cx="222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2000" noProof="1">
                  <a:latin typeface="Arial" pitchFamily="34" charset="0"/>
                </a:rPr>
                <a:t>Speicherverwaltungseinheit </a:t>
              </a:r>
              <a:r>
                <a:rPr lang="de-DE" sz="2000">
                  <a:latin typeface="Arial" pitchFamily="34" charset="0"/>
                </a:rPr>
                <a:t/>
              </a:r>
              <a:br>
                <a:rPr lang="de-DE" sz="2000">
                  <a:latin typeface="Arial" pitchFamily="34" charset="0"/>
                </a:rPr>
              </a:br>
              <a:r>
                <a:rPr lang="de-DE" sz="2000" noProof="1">
                  <a:latin typeface="Arial" pitchFamily="34" charset="0"/>
                </a:rPr>
                <a:t>(virtuelle Speicherverwaltung)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54283" name="Rectangle 13"/>
            <p:cNvSpPr>
              <a:spLocks noChangeArrowheads="1"/>
            </p:cNvSpPr>
            <p:nvPr/>
          </p:nvSpPr>
          <p:spPr bwMode="auto">
            <a:xfrm>
              <a:off x="666" y="3624"/>
              <a:ext cx="2039" cy="288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2400">
                  <a:latin typeface="Arial" pitchFamily="34" charset="0"/>
                </a:rPr>
                <a:t>P</a:t>
              </a:r>
              <a:r>
                <a:rPr lang="de-DE" sz="2400" noProof="1">
                  <a:latin typeface="Arial" pitchFamily="34" charset="0"/>
                </a:rPr>
                <a:t>hysikalische Adresse</a:t>
              </a:r>
              <a:endParaRPr lang="de-DE" sz="2400"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6000" y="1014480"/>
              <a:ext cx="11208960" cy="534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80" y="1005120"/>
                <a:ext cx="11223000" cy="536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20835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Adressierungsarten</a:t>
            </a:r>
            <a:r>
              <a:rPr lang="de-DE" smtClean="0"/>
              <a:t> - Überblick</a:t>
            </a:r>
            <a:endParaRPr lang="en-US" smtClean="0"/>
          </a:p>
        </p:txBody>
      </p:sp>
      <p:sp>
        <p:nvSpPr>
          <p:cNvPr id="5529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55300" name="Picture 3" descr="Die gebräuchlisten Adressierungsarte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901" t="4445" r="6131" b="5052"/>
          <a:stretch>
            <a:fillRect/>
          </a:stretch>
        </p:blipFill>
        <p:spPr bwMode="auto">
          <a:xfrm>
            <a:off x="2711624" y="1296157"/>
            <a:ext cx="6094412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43360" y="1432440"/>
              <a:ext cx="8877240" cy="319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5800" y="1423800"/>
                <a:ext cx="8894160" cy="321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7897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Register-indirekte Adressierung</a:t>
            </a:r>
          </a:p>
        </p:txBody>
      </p:sp>
      <p:sp>
        <p:nvSpPr>
          <p:cNvPr id="696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016125" y="1400523"/>
            <a:ext cx="5486400" cy="2849563"/>
          </a:xfrm>
          <a:prstGeom prst="rect">
            <a:avLst/>
          </a:prstGeom>
          <a:solidFill>
            <a:srgbClr val="CC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090864" y="1918047"/>
            <a:ext cx="960437" cy="508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4749800" y="2597498"/>
            <a:ext cx="2654300" cy="15335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2024064" y="4378673"/>
            <a:ext cx="8258175" cy="1954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2400" b="1" noProof="1">
                <a:latin typeface="Arial" pitchFamily="34" charset="0"/>
              </a:rPr>
              <a:t>Beispiel:</a:t>
            </a:r>
            <a:endParaRPr lang="de-DE" sz="2400" noProof="1">
              <a:latin typeface="Arial" pitchFamily="34" charset="0"/>
            </a:endParaRPr>
          </a:p>
          <a:p>
            <a:pPr algn="l" eaLnBrk="0" hangingPunct="0"/>
            <a:endParaRPr lang="de-DE" sz="2400" noProof="1">
              <a:latin typeface="Arial" pitchFamily="34" charset="0"/>
            </a:endParaRPr>
          </a:p>
          <a:p>
            <a:pPr lvl="1" algn="l" eaLnBrk="0" hangingPunct="0"/>
            <a:r>
              <a:rPr lang="de-DE" sz="2400" noProof="1">
                <a:latin typeface="Arial" pitchFamily="34" charset="0"/>
              </a:rPr>
              <a:t>LD   R1, (A0)   (</a:t>
            </a:r>
            <a:r>
              <a:rPr lang="de-DE" sz="2400" i="1" noProof="1">
                <a:latin typeface="Arial" pitchFamily="34" charset="0"/>
              </a:rPr>
              <a:t>load)</a:t>
            </a:r>
          </a:p>
          <a:p>
            <a:pPr lvl="1" algn="l" eaLnBrk="0" hangingPunct="0">
              <a:spcBef>
                <a:spcPct val="45000"/>
              </a:spcBef>
            </a:pPr>
            <a:r>
              <a:rPr lang="de-DE" sz="2000" i="1" noProof="1">
                <a:latin typeface="Arial" pitchFamily="34" charset="0"/>
              </a:rPr>
              <a:t>(Lade das Register R1 mit dem Inhalt des durch das Adressregister A0 gegebenen Speicherwortes)</a:t>
            </a:r>
            <a:endParaRPr lang="de-DE" sz="2800">
              <a:latin typeface="Times New Roman" pitchFamily="18" charset="0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8293100" y="1268760"/>
            <a:ext cx="14668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>
                <a:latin typeface="Arial" pitchFamily="34" charset="0"/>
              </a:rPr>
              <a:t>Speicher</a:t>
            </a: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7870825" y="1883123"/>
            <a:ext cx="2273300" cy="23971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7870825" y="2811811"/>
            <a:ext cx="2273300" cy="51593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7870825" y="3318223"/>
            <a:ext cx="2273300" cy="5127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9644" name="Text Box 11"/>
          <p:cNvSpPr txBox="1">
            <a:spLocks noChangeArrowheads="1"/>
          </p:cNvSpPr>
          <p:nvPr/>
        </p:nvSpPr>
        <p:spPr bwMode="auto">
          <a:xfrm>
            <a:off x="2500313" y="1484660"/>
            <a:ext cx="2017712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>
                <a:latin typeface="Arial" pitchFamily="34" charset="0"/>
              </a:rPr>
              <a:t>Befehlsregister</a:t>
            </a:r>
          </a:p>
        </p:txBody>
      </p:sp>
      <p:sp>
        <p:nvSpPr>
          <p:cNvPr id="69645" name="Text Box 12"/>
          <p:cNvSpPr txBox="1">
            <a:spLocks noChangeArrowheads="1"/>
          </p:cNvSpPr>
          <p:nvPr/>
        </p:nvSpPr>
        <p:spPr bwMode="auto">
          <a:xfrm>
            <a:off x="5643563" y="1552923"/>
            <a:ext cx="13255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b="1">
                <a:latin typeface="Arial" pitchFamily="34" charset="0"/>
              </a:rPr>
              <a:t>Prozessor</a:t>
            </a:r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2170113" y="1918047"/>
            <a:ext cx="958850" cy="50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2170113" y="1918047"/>
            <a:ext cx="958850" cy="50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>
                <a:latin typeface="Arial" pitchFamily="34" charset="0"/>
              </a:rPr>
              <a:t>OpCode</a:t>
            </a:r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4024314" y="1918047"/>
            <a:ext cx="960437" cy="508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49" name="Group 16"/>
          <p:cNvGrpSpPr>
            <a:grpSpLocks/>
          </p:cNvGrpSpPr>
          <p:nvPr/>
        </p:nvGrpSpPr>
        <p:grpSpPr bwMode="auto">
          <a:xfrm>
            <a:off x="4965700" y="3343624"/>
            <a:ext cx="2438400" cy="738188"/>
            <a:chOff x="2168" y="1992"/>
            <a:chExt cx="1536" cy="465"/>
          </a:xfrm>
        </p:grpSpPr>
        <p:sp>
          <p:nvSpPr>
            <p:cNvPr id="69665" name="Rectangle 17"/>
            <p:cNvSpPr>
              <a:spLocks noChangeArrowheads="1"/>
            </p:cNvSpPr>
            <p:nvPr/>
          </p:nvSpPr>
          <p:spPr bwMode="auto">
            <a:xfrm>
              <a:off x="2168" y="2024"/>
              <a:ext cx="37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pitchFamily="34" charset="0"/>
                </a:rPr>
                <a:t>+ / -</a:t>
              </a:r>
            </a:p>
          </p:txBody>
        </p:sp>
        <p:sp>
          <p:nvSpPr>
            <p:cNvPr id="69666" name="Text Box 18"/>
            <p:cNvSpPr txBox="1">
              <a:spLocks noChangeArrowheads="1"/>
            </p:cNvSpPr>
            <p:nvPr/>
          </p:nvSpPr>
          <p:spPr bwMode="auto">
            <a:xfrm>
              <a:off x="2616" y="1992"/>
              <a:ext cx="1088" cy="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400">
                  <a:latin typeface="Arial" pitchFamily="34" charset="0"/>
                </a:rPr>
                <a:t>Index- oder Basisregister,</a:t>
              </a:r>
              <a:br>
                <a:rPr lang="de-DE" sz="1400">
                  <a:latin typeface="Arial" pitchFamily="34" charset="0"/>
                </a:rPr>
              </a:br>
              <a:r>
                <a:rPr lang="de-DE" sz="1400">
                  <a:latin typeface="Arial" pitchFamily="34" charset="0"/>
                </a:rPr>
                <a:t>(Stackpointer)</a:t>
              </a:r>
            </a:p>
          </p:txBody>
        </p:sp>
      </p:grpSp>
      <p:grpSp>
        <p:nvGrpSpPr>
          <p:cNvPr id="69650" name="Group 19"/>
          <p:cNvGrpSpPr>
            <a:grpSpLocks/>
          </p:cNvGrpSpPr>
          <p:nvPr/>
        </p:nvGrpSpPr>
        <p:grpSpPr bwMode="auto">
          <a:xfrm>
            <a:off x="3094039" y="1918047"/>
            <a:ext cx="7050087" cy="1481138"/>
            <a:chOff x="989" y="1094"/>
            <a:chExt cx="4441" cy="933"/>
          </a:xfrm>
        </p:grpSpPr>
        <p:sp>
          <p:nvSpPr>
            <p:cNvPr id="69656" name="Rectangle 20"/>
            <p:cNvSpPr>
              <a:spLocks noChangeArrowheads="1"/>
            </p:cNvSpPr>
            <p:nvPr/>
          </p:nvSpPr>
          <p:spPr bwMode="auto">
            <a:xfrm>
              <a:off x="3998" y="1441"/>
              <a:ext cx="1432" cy="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pitchFamily="34" charset="0"/>
                </a:rPr>
                <a:t>Operand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69657" name="Rectangle 21"/>
            <p:cNvSpPr>
              <a:spLocks noChangeArrowheads="1"/>
            </p:cNvSpPr>
            <p:nvPr/>
          </p:nvSpPr>
          <p:spPr bwMode="auto">
            <a:xfrm>
              <a:off x="989" y="1094"/>
              <a:ext cx="605" cy="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pitchFamily="34" charset="0"/>
                </a:rPr>
                <a:t>AReg</a:t>
              </a:r>
            </a:p>
          </p:txBody>
        </p:sp>
        <p:grpSp>
          <p:nvGrpSpPr>
            <p:cNvPr id="69658" name="Group 22"/>
            <p:cNvGrpSpPr>
              <a:grpSpLocks/>
            </p:cNvGrpSpPr>
            <p:nvPr/>
          </p:nvGrpSpPr>
          <p:grpSpPr bwMode="auto">
            <a:xfrm>
              <a:off x="2166" y="1717"/>
              <a:ext cx="1347" cy="310"/>
              <a:chOff x="2206" y="1677"/>
              <a:chExt cx="1347" cy="310"/>
            </a:xfrm>
          </p:grpSpPr>
          <p:sp>
            <p:nvSpPr>
              <p:cNvPr id="69663" name="Rectangle 23"/>
              <p:cNvSpPr>
                <a:spLocks noChangeArrowheads="1"/>
              </p:cNvSpPr>
              <p:nvPr/>
            </p:nvSpPr>
            <p:spPr bwMode="auto">
              <a:xfrm>
                <a:off x="2206" y="1677"/>
                <a:ext cx="1347" cy="3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Text Box 24"/>
              <p:cNvSpPr txBox="1">
                <a:spLocks noChangeArrowheads="1"/>
              </p:cNvSpPr>
              <p:nvPr/>
            </p:nvSpPr>
            <p:spPr bwMode="auto">
              <a:xfrm>
                <a:off x="2513" y="1706"/>
                <a:ext cx="764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de-DE">
                    <a:latin typeface="Arial" pitchFamily="34" charset="0"/>
                  </a:rPr>
                  <a:t>Adresse</a:t>
                </a:r>
              </a:p>
            </p:txBody>
          </p:sp>
        </p:grpSp>
        <p:sp>
          <p:nvSpPr>
            <p:cNvPr id="69659" name="Line 25"/>
            <p:cNvSpPr>
              <a:spLocks noChangeShapeType="1"/>
            </p:cNvSpPr>
            <p:nvPr/>
          </p:nvSpPr>
          <p:spPr bwMode="auto">
            <a:xfrm>
              <a:off x="3192" y="158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60" name="Line 26"/>
            <p:cNvSpPr>
              <a:spLocks noChangeShapeType="1"/>
            </p:cNvSpPr>
            <p:nvPr/>
          </p:nvSpPr>
          <p:spPr bwMode="auto">
            <a:xfrm>
              <a:off x="3192" y="1584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61" name="Line 27"/>
            <p:cNvSpPr>
              <a:spLocks noChangeShapeType="1"/>
            </p:cNvSpPr>
            <p:nvPr/>
          </p:nvSpPr>
          <p:spPr bwMode="auto">
            <a:xfrm>
              <a:off x="1248" y="1424"/>
              <a:ext cx="0" cy="4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62" name="Line 28"/>
            <p:cNvSpPr>
              <a:spLocks noChangeShapeType="1"/>
            </p:cNvSpPr>
            <p:nvPr/>
          </p:nvSpPr>
          <p:spPr bwMode="auto">
            <a:xfrm>
              <a:off x="1240" y="1840"/>
              <a:ext cx="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9651" name="Group 29"/>
          <p:cNvGrpSpPr>
            <a:grpSpLocks/>
          </p:cNvGrpSpPr>
          <p:nvPr/>
        </p:nvGrpSpPr>
        <p:grpSpPr bwMode="auto">
          <a:xfrm>
            <a:off x="2082800" y="2429223"/>
            <a:ext cx="2908300" cy="1255713"/>
            <a:chOff x="352" y="1416"/>
            <a:chExt cx="1832" cy="791"/>
          </a:xfrm>
        </p:grpSpPr>
        <p:sp>
          <p:nvSpPr>
            <p:cNvPr id="69653" name="Line 30"/>
            <p:cNvSpPr>
              <a:spLocks noChangeShapeType="1"/>
            </p:cNvSpPr>
            <p:nvPr/>
          </p:nvSpPr>
          <p:spPr bwMode="auto">
            <a:xfrm>
              <a:off x="544" y="1416"/>
              <a:ext cx="0" cy="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54" name="Line 31"/>
            <p:cNvSpPr>
              <a:spLocks noChangeShapeType="1"/>
            </p:cNvSpPr>
            <p:nvPr/>
          </p:nvSpPr>
          <p:spPr bwMode="auto">
            <a:xfrm>
              <a:off x="536" y="1976"/>
              <a:ext cx="16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55" name="Text Box 32"/>
            <p:cNvSpPr txBox="1">
              <a:spLocks noChangeArrowheads="1"/>
            </p:cNvSpPr>
            <p:nvPr/>
          </p:nvSpPr>
          <p:spPr bwMode="auto">
            <a:xfrm>
              <a:off x="352" y="1976"/>
              <a:ext cx="10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>
                  <a:latin typeface="Arial" pitchFamily="34" charset="0"/>
                </a:rPr>
                <a:t>(Stackpointer)</a:t>
              </a:r>
            </a:p>
          </p:txBody>
        </p:sp>
      </p:grpSp>
      <p:sp>
        <p:nvSpPr>
          <p:cNvPr id="69652" name="Text Box 33"/>
          <p:cNvSpPr txBox="1">
            <a:spLocks noChangeArrowheads="1"/>
          </p:cNvSpPr>
          <p:nvPr/>
        </p:nvSpPr>
        <p:spPr bwMode="auto">
          <a:xfrm>
            <a:off x="5397500" y="2235548"/>
            <a:ext cx="1485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>
                <a:latin typeface="Arial" pitchFamily="34" charset="0"/>
              </a:rPr>
              <a:t>Registersatz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4040" y="4899600"/>
              <a:ext cx="3623760" cy="79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2160" y="4888080"/>
                <a:ext cx="3648600" cy="82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4257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Procedures, Traps, Interrupts &amp; Co.</a:t>
            </a:r>
            <a:r>
              <a:rPr lang="de-DE" dirty="0"/>
              <a:t/>
            </a:r>
            <a:br>
              <a:rPr lang="de-DE" dirty="0"/>
            </a:br>
            <a:endParaRPr lang="en-US" dirty="0" smtClean="0"/>
          </a:p>
        </p:txBody>
      </p:sp>
      <p:sp>
        <p:nvSpPr>
          <p:cNvPr id="98307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9830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7520" y="242280"/>
              <a:ext cx="7953840" cy="3670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720" y="238320"/>
                <a:ext cx="7974000" cy="368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9387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Procedures, Traps, Interrupts &amp; Co.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Many reasons for non-linear program execution</a:t>
            </a:r>
          </a:p>
          <a:p>
            <a:pPr lvl="1" eaLnBrk="1" hangingPunct="1"/>
            <a:r>
              <a:rPr lang="de-DE" smtClean="0"/>
              <a:t>Jumps, branches</a:t>
            </a:r>
          </a:p>
          <a:p>
            <a:pPr lvl="1" eaLnBrk="1" hangingPunct="1"/>
            <a:r>
              <a:rPr lang="de-DE" smtClean="0"/>
              <a:t>Procedure calls, subroutines, method invocation</a:t>
            </a:r>
          </a:p>
          <a:p>
            <a:pPr lvl="1" eaLnBrk="1" hangingPunct="1"/>
            <a:r>
              <a:rPr lang="de-DE" smtClean="0"/>
              <a:t>Multithreading, parallel processes, co-routines</a:t>
            </a:r>
          </a:p>
          <a:p>
            <a:pPr lvl="1" eaLnBrk="1" hangingPunct="1"/>
            <a:r>
              <a:rPr lang="de-DE" smtClean="0"/>
              <a:t>Hardware interrupts (processor external reasons)</a:t>
            </a:r>
          </a:p>
          <a:p>
            <a:pPr lvl="1" eaLnBrk="1" hangingPunct="1"/>
            <a:r>
              <a:rPr lang="de-DE" smtClean="0"/>
              <a:t>Traps, software interrupts (processor internal reasons)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>
                <a:solidFill>
                  <a:srgbClr val="0000FF"/>
                </a:solidFill>
              </a:rPr>
              <a:t>Non linear program execution is the normal case!</a:t>
            </a:r>
          </a:p>
          <a:p>
            <a:pPr lvl="1" eaLnBrk="1" hangingPunct="1"/>
            <a:r>
              <a:rPr lang="de-DE" smtClean="0"/>
              <a:t>And invalidates standard cache content ...</a:t>
            </a:r>
          </a:p>
          <a:p>
            <a:pPr lvl="2" eaLnBrk="1" hangingPunct="1"/>
            <a:r>
              <a:rPr lang="de-DE" smtClean="0"/>
              <a:t>Trace caches can help (more later)</a:t>
            </a:r>
            <a:endParaRPr lang="en-US" smtClean="0"/>
          </a:p>
        </p:txBody>
      </p:sp>
      <p:sp>
        <p:nvSpPr>
          <p:cNvPr id="993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90680" y="939240"/>
              <a:ext cx="7050240" cy="346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2760" y="935280"/>
                <a:ext cx="7064280" cy="347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24576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Program execution</a:t>
            </a:r>
            <a:endParaRPr lang="en-US" smtClean="0"/>
          </a:p>
        </p:txBody>
      </p:sp>
      <p:sp>
        <p:nvSpPr>
          <p:cNvPr id="8195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981200" y="1268413"/>
          <a:ext cx="80010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VISIO" r:id="rId4" imgW="3836835" imgH="2325492" progId="">
                  <p:embed/>
                </p:oleObj>
              </mc:Choice>
              <mc:Fallback>
                <p:oleObj name="VISIO" r:id="rId4" imgW="3836835" imgH="232549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68413"/>
                        <a:ext cx="8001000" cy="486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895601" y="5764213"/>
            <a:ext cx="23971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pitchFamily="34" charset="0"/>
              </a:rPr>
              <a:t>Linear, without branches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585076" y="5764213"/>
            <a:ext cx="14827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pitchFamily="34" charset="0"/>
              </a:rPr>
              <a:t>With branches</a:t>
            </a:r>
            <a:endParaRPr lang="en-US" sz="1600"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60640" y="1348560"/>
              <a:ext cx="5582520" cy="4040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320" y="1345320"/>
                <a:ext cx="5596920" cy="405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257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Procedure call</a:t>
            </a:r>
            <a:br>
              <a:rPr lang="de-DE" smtClean="0"/>
            </a:br>
            <a:r>
              <a:rPr lang="de-DE" smtClean="0"/>
              <a:t>(subroutine, method, ...)</a:t>
            </a:r>
            <a:endParaRPr lang="en-US" smtClean="0"/>
          </a:p>
        </p:txBody>
      </p:sp>
      <p:sp>
        <p:nvSpPr>
          <p:cNvPr id="9219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892551" y="981076"/>
          <a:ext cx="4297363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VISIO" r:id="rId4" imgW="3786710" imgH="4678326" progId="">
                  <p:embed/>
                </p:oleObj>
              </mc:Choice>
              <mc:Fallback>
                <p:oleObj name="VISIO" r:id="rId4" imgW="3786710" imgH="467832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1" y="981076"/>
                        <a:ext cx="4297363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041880" y="855000"/>
              <a:ext cx="2199960" cy="402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2520" y="845640"/>
                <a:ext cx="2219040" cy="404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301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Co-routine call</a:t>
            </a:r>
            <a:br>
              <a:rPr lang="de-DE" smtClean="0"/>
            </a:br>
            <a:r>
              <a:rPr lang="de-DE" smtClean="0"/>
              <a:t>(parallel process, multithreading,...)</a:t>
            </a:r>
            <a:endParaRPr lang="en-US" smtClean="0"/>
          </a:p>
        </p:txBody>
      </p:sp>
      <p:sp>
        <p:nvSpPr>
          <p:cNvPr id="10243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702856"/>
              </p:ext>
            </p:extLst>
          </p:nvPr>
        </p:nvGraphicFramePr>
        <p:xfrm>
          <a:off x="3647728" y="1309651"/>
          <a:ext cx="50355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VISIO" r:id="rId4" imgW="3659119" imgH="3750255" progId="">
                  <p:embed/>
                </p:oleObj>
              </mc:Choice>
              <mc:Fallback>
                <p:oleObj name="VISIO" r:id="rId4" imgW="3659119" imgH="375025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309651"/>
                        <a:ext cx="50355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417280" y="459000"/>
              <a:ext cx="4514400" cy="562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9720" y="449640"/>
                <a:ext cx="4531320" cy="563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687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Behandlung von Ausnahme-Situationen</a:t>
            </a:r>
          </a:p>
        </p:txBody>
      </p:sp>
      <p:sp>
        <p:nvSpPr>
          <p:cNvPr id="10035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Während des Betriebs eines Mikroprozessorsystems können Ausnahme-Situationen (Exceptions) auftreten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Ursachen</a:t>
            </a:r>
          </a:p>
          <a:p>
            <a:pPr lvl="1" eaLnBrk="1" hangingPunct="1"/>
            <a:r>
              <a:rPr lang="de-DE" smtClean="0"/>
              <a:t>Fehler im Betriebssystem bei der Ausführung des Anwenderprogramms oder Fehler der Hardware</a:t>
            </a:r>
          </a:p>
          <a:p>
            <a:pPr lvl="1" eaLnBrk="1" hangingPunct="1"/>
            <a:r>
              <a:rPr lang="de-DE" smtClean="0"/>
              <a:t>Wunsch externer Systemkomponenten, die Aufmerksamkeit des Prozessors zu erhalten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Eine solche Ausnahme-Situation erfordert eine vorübergehende Unterbrechung oder gar den Abbruch </a:t>
            </a:r>
            <a:br>
              <a:rPr lang="de-DE" smtClean="0"/>
            </a:br>
            <a:r>
              <a:rPr lang="de-DE" smtClean="0"/>
              <a:t>des laufenden Programms</a:t>
            </a:r>
          </a:p>
          <a:p>
            <a:pPr eaLnBrk="1" hangingPunct="1"/>
            <a:endParaRPr lang="en-US" smtClean="0"/>
          </a:p>
        </p:txBody>
      </p:sp>
      <p:sp>
        <p:nvSpPr>
          <p:cNvPr id="1003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3920" y="1680480"/>
              <a:ext cx="10546920" cy="138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560" y="1671120"/>
                <a:ext cx="10565640" cy="140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67383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Behandlung von Ausnahme-Situationen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Die Ausnahme-Behandlung erfolgt durch eine Ausnahmeroutine (Interrupt Service Routine)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Die Auswahl und Aktivierung der Ausnahmeroutine </a:t>
            </a:r>
            <a:br>
              <a:rPr lang="de-DE" dirty="0" smtClean="0"/>
            </a:br>
            <a:r>
              <a:rPr lang="de-DE" dirty="0" smtClean="0"/>
              <a:t>wird durch eine Hardware-Komponente im Steuerwerk unterstützt: Unterbrechungs-System (Interrupt System)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noProof="1" smtClean="0"/>
              <a:t>Die Ausnahmeroutine hat Ähnlichkeit mit dem Aufbau eines Unterprogramms</a:t>
            </a:r>
          </a:p>
          <a:p>
            <a:pPr eaLnBrk="1" hangingPunct="1"/>
            <a:endParaRPr lang="de-DE" noProof="1" smtClean="0"/>
          </a:p>
          <a:p>
            <a:pPr eaLnBrk="1" hangingPunct="1"/>
            <a:r>
              <a:rPr lang="de-DE" noProof="1" smtClean="0"/>
              <a:t>Es gibt jedoch wesentliche Unterschiede</a:t>
            </a:r>
            <a:endParaRPr lang="de-DE" u="sng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13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4000" y="680400"/>
              <a:ext cx="8553600" cy="290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4640" y="671040"/>
                <a:ext cx="8572320" cy="291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690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classical SW/HW boundary</a:t>
            </a:r>
          </a:p>
        </p:txBody>
      </p:sp>
      <p:sp>
        <p:nvSpPr>
          <p:cNvPr id="2051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52601" y="1493838"/>
          <a:ext cx="8683625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Visio" r:id="rId5" imgW="4409474" imgH="1954872" progId="">
                  <p:embed/>
                </p:oleObj>
              </mc:Choice>
              <mc:Fallback>
                <p:oleObj name="Visio" r:id="rId5" imgW="4409474" imgH="195487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493838"/>
                        <a:ext cx="8683625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8305800" y="1066800"/>
            <a:ext cx="2057400" cy="1676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9900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/>
              <a:t>What is visible for the user?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21280" y="3265920"/>
              <a:ext cx="7049880" cy="232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760" y="3259440"/>
                <a:ext cx="7055280" cy="24444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p:transition spd="slow" advTm="164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Ausnahmeroutine/Unterprogramm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Aktivierung</a:t>
            </a:r>
            <a:r>
              <a:rPr lang="de-DE" b="1" smtClean="0"/>
              <a:t> </a:t>
            </a:r>
            <a:r>
              <a:rPr lang="de-DE" smtClean="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de-DE" i="1" smtClean="0"/>
              <a:t>call subroutine</a:t>
            </a:r>
            <a:r>
              <a:rPr lang="de-DE" smtClean="0"/>
              <a:t> bei Unterprogramm </a:t>
            </a:r>
          </a:p>
          <a:p>
            <a:pPr lvl="1" eaLnBrk="1" hangingPunct="1">
              <a:lnSpc>
                <a:spcPct val="90000"/>
              </a:lnSpc>
            </a:pPr>
            <a:r>
              <a:rPr lang="de-DE" i="1" smtClean="0"/>
              <a:t>INT-</a:t>
            </a:r>
            <a:r>
              <a:rPr lang="de-DE" smtClean="0"/>
              <a:t>Befehl oder Hardware-Aktivierung bei Ausnahmebehandlung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Beendigung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i="1" smtClean="0"/>
              <a:t>ret-</a:t>
            </a:r>
            <a:r>
              <a:rPr lang="de-DE" smtClean="0"/>
              <a:t>Befehl bei Unterprogrammen </a:t>
            </a:r>
            <a:r>
              <a:rPr lang="de-DE" i="1" smtClean="0"/>
              <a:t>(return from subroutine)</a:t>
            </a:r>
            <a:endParaRPr lang="de-DE" smtClean="0"/>
          </a:p>
          <a:p>
            <a:pPr lvl="1" eaLnBrk="1" hangingPunct="1">
              <a:lnSpc>
                <a:spcPct val="90000"/>
              </a:lnSpc>
            </a:pPr>
            <a:r>
              <a:rPr lang="de-DE" i="1" smtClean="0"/>
              <a:t>reti</a:t>
            </a:r>
            <a:r>
              <a:rPr lang="de-DE" smtClean="0"/>
              <a:t>-Befehl bei Ausnahmebehandlung </a:t>
            </a:r>
            <a:r>
              <a:rPr lang="de-DE" i="1" smtClean="0"/>
              <a:t>(return from interrupt)</a:t>
            </a:r>
            <a:endParaRPr lang="de-DE" smtClean="0"/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Einsprungadresse ins Unterprogramm direkt im Programm, bei Ausnahmebehandlung über Interrupt-Tabelle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Unterprogrammaufruf sichert meist nur PC auf den Stack, Ausnahmebehandlungs-Aufruf meist auch das PSW</a:t>
            </a:r>
            <a:endParaRPr lang="en-US" smtClean="0"/>
          </a:p>
        </p:txBody>
      </p:sp>
      <p:sp>
        <p:nvSpPr>
          <p:cNvPr id="1024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3120" y="662760"/>
              <a:ext cx="11684160" cy="536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760" y="653400"/>
                <a:ext cx="11702880" cy="537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47769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Ausnahmeroutine/Unterprogramm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Unterprogrammaufrufe werden immer durchgeführt, die meisten Ausnahmebehandlungen werden nur aktiviert, falls das Interrupt Enable Bit im PSW gesetzt ist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Ursachen für Ausnahmebehandlungen </a:t>
            </a:r>
          </a:p>
          <a:p>
            <a:pPr lvl="1" eaLnBrk="1" hangingPunct="1"/>
            <a:r>
              <a:rPr lang="de-DE" noProof="1" smtClean="0"/>
              <a:t>Prozessorexterne Ursachen</a:t>
            </a:r>
            <a:r>
              <a:rPr lang="de-DE" smtClean="0"/>
              <a:t> (asynchrone Ereignisse)</a:t>
            </a:r>
            <a:endParaRPr lang="de-DE" noProof="1" smtClean="0"/>
          </a:p>
          <a:p>
            <a:pPr lvl="1" eaLnBrk="1" hangingPunct="1"/>
            <a:r>
              <a:rPr lang="de-DE" noProof="1" smtClean="0"/>
              <a:t>Prozessorinterne Ursachen</a:t>
            </a:r>
            <a:r>
              <a:rPr lang="de-DE" smtClean="0"/>
              <a:t> (synchrone Ereignisse)</a:t>
            </a:r>
            <a:endParaRPr lang="de-DE" noProof="1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en-US" smtClean="0"/>
          </a:p>
        </p:txBody>
      </p:sp>
      <p:sp>
        <p:nvSpPr>
          <p:cNvPr id="10342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88440" y="1945800"/>
              <a:ext cx="2110680" cy="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9080" y="1936440"/>
                <a:ext cx="2129400" cy="11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278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Prozessorexterne Ursachen</a:t>
            </a:r>
          </a:p>
        </p:txBody>
      </p:sp>
      <p:sp>
        <p:nvSpPr>
          <p:cNvPr id="10445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000"/>
              <a:t>RESET</a:t>
            </a:r>
          </a:p>
          <a:p>
            <a:pPr lvl="1" eaLnBrk="1" hangingPunct="1"/>
            <a:r>
              <a:rPr lang="de-DE"/>
              <a:t>Rücksetzen des Mikrorechnersystems, z.B. ausgelöst durch Taste, Schwankungen der Betriebsspannung, Watch-Dog, ...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/>
              <a:t>HALT</a:t>
            </a:r>
          </a:p>
          <a:p>
            <a:pPr lvl="1" eaLnBrk="1" hangingPunct="1"/>
            <a:r>
              <a:rPr lang="de-DE"/>
              <a:t>Anhalten des Prozessors, z.B. zur Vermeidung von Zugriffskonflikten auf dem Systembus bei DMA-Zugriffen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/>
              <a:t>ERROR</a:t>
            </a:r>
          </a:p>
          <a:p>
            <a:pPr lvl="1" eaLnBrk="1" hangingPunct="1"/>
            <a:r>
              <a:rPr lang="de-DE"/>
              <a:t>Aufruf einer Fehlerbehandlungsroutine, z.B. bei Bus-Fehlern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/>
              <a:t>Interrupt</a:t>
            </a:r>
          </a:p>
          <a:p>
            <a:pPr lvl="1" eaLnBrk="1" hangingPunct="1"/>
            <a:r>
              <a:rPr lang="de-DE"/>
              <a:t>Unterbrechungsanforderung von einem peripheren Gerät, z.B. um verfügbare Daten eines Eingabegerätes anzukündigen</a:t>
            </a:r>
          </a:p>
          <a:p>
            <a:pPr lvl="1" eaLnBrk="1" hangingPunct="1"/>
            <a:r>
              <a:rPr lang="de-DE"/>
              <a:t>2 Arten: maskierbar/nicht maskierbar (NMI)</a:t>
            </a:r>
            <a:endParaRPr lang="en-US"/>
          </a:p>
        </p:txBody>
      </p:sp>
      <p:sp>
        <p:nvSpPr>
          <p:cNvPr id="1044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920" y="921600"/>
              <a:ext cx="10253160" cy="4617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0" y="912240"/>
                <a:ext cx="10271880" cy="463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6121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Prozessorinterne Ursachen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Software Interrupts</a:t>
            </a:r>
          </a:p>
          <a:p>
            <a:pPr lvl="1" eaLnBrk="1" hangingPunct="1"/>
            <a:r>
              <a:rPr lang="de-DE" smtClean="0"/>
              <a:t>durch INT-Befehl im Programm ausgelöste Unterbrechungen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Traps</a:t>
            </a:r>
          </a:p>
          <a:p>
            <a:pPr lvl="1" eaLnBrk="1" hangingPunct="1"/>
            <a:r>
              <a:rPr lang="de-DE" noProof="1" smtClean="0"/>
              <a:t>Ausnahmesituationen durch prozessorinterne Ereignisse, z.B. Overflow, Divide by Zero, Stack Overflow</a:t>
            </a:r>
            <a:endParaRPr lang="de-DE" smtClean="0"/>
          </a:p>
          <a:p>
            <a:pPr eaLnBrk="1" hangingPunct="1"/>
            <a:endParaRPr lang="en-US" smtClean="0"/>
          </a:p>
        </p:txBody>
      </p:sp>
      <p:sp>
        <p:nvSpPr>
          <p:cNvPr id="1054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29320" y="1538640"/>
              <a:ext cx="8469000" cy="219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960" y="1529280"/>
                <a:ext cx="8487720" cy="221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1054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the start address of an Interrupt Service Routine (ISR)</a:t>
            </a:r>
          </a:p>
        </p:txBody>
      </p:sp>
      <p:sp>
        <p:nvSpPr>
          <p:cNvPr id="10649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136775" y="1773238"/>
            <a:ext cx="1295400" cy="576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136775" y="2349500"/>
            <a:ext cx="1295400" cy="71913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ISR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136775" y="3068638"/>
            <a:ext cx="1295400" cy="10080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Memory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136775" y="4076701"/>
            <a:ext cx="1295400" cy="122396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en-US" sz="1600"/>
              <a:t>Interrupt</a:t>
            </a:r>
          </a:p>
          <a:p>
            <a:r>
              <a:rPr lang="en-US" sz="1600"/>
              <a:t>Vector</a:t>
            </a:r>
          </a:p>
          <a:p>
            <a:r>
              <a:rPr lang="en-US" sz="1600"/>
              <a:t>Table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2136775" y="5300664"/>
            <a:ext cx="1295400" cy="2889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136775" y="4221163"/>
            <a:ext cx="1295400" cy="2159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Start Address</a:t>
            </a:r>
          </a:p>
        </p:txBody>
      </p:sp>
      <p:cxnSp>
        <p:nvCxnSpPr>
          <p:cNvPr id="106506" name="AutoShape 10"/>
          <p:cNvCxnSpPr>
            <a:cxnSpLocks noChangeShapeType="1"/>
            <a:stCxn id="106505" idx="1"/>
            <a:endCxn id="106501" idx="1"/>
          </p:cNvCxnSpPr>
          <p:nvPr/>
        </p:nvCxnSpPr>
        <p:spPr bwMode="auto">
          <a:xfrm rot="10800000" flipH="1">
            <a:off x="2124075" y="2709863"/>
            <a:ext cx="1588" cy="161925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3432176" y="5300663"/>
            <a:ext cx="11525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584700" y="5157788"/>
            <a:ext cx="13843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Base Address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5160963" y="2740303"/>
            <a:ext cx="2087562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10" name="Rectangle 15"/>
          <p:cNvSpPr>
            <a:spLocks noChangeArrowheads="1"/>
          </p:cNvSpPr>
          <p:nvPr/>
        </p:nvSpPr>
        <p:spPr bwMode="auto">
          <a:xfrm>
            <a:off x="9121775" y="2420938"/>
            <a:ext cx="1295400" cy="1295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Interrupt</a:t>
            </a:r>
          </a:p>
          <a:p>
            <a:r>
              <a:rPr lang="en-US"/>
              <a:t>Source</a:t>
            </a:r>
          </a:p>
        </p:txBody>
      </p:sp>
      <p:sp>
        <p:nvSpPr>
          <p:cNvPr id="106511" name="Rectangle 16"/>
          <p:cNvSpPr>
            <a:spLocks noChangeArrowheads="1"/>
          </p:cNvSpPr>
          <p:nvPr/>
        </p:nvSpPr>
        <p:spPr bwMode="auto">
          <a:xfrm>
            <a:off x="9266238" y="3068639"/>
            <a:ext cx="1008062" cy="503237"/>
          </a:xfrm>
          <a:prstGeom prst="rect">
            <a:avLst/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Int. Vector</a:t>
            </a:r>
          </a:p>
          <a:p>
            <a:r>
              <a:rPr lang="en-US" sz="1400"/>
              <a:t>Number</a:t>
            </a:r>
          </a:p>
        </p:txBody>
      </p:sp>
      <p:sp>
        <p:nvSpPr>
          <p:cNvPr id="106512" name="Rectangle 17"/>
          <p:cNvSpPr>
            <a:spLocks noChangeArrowheads="1"/>
          </p:cNvSpPr>
          <p:nvPr/>
        </p:nvSpPr>
        <p:spPr bwMode="auto">
          <a:xfrm>
            <a:off x="6169026" y="3429001"/>
            <a:ext cx="936625" cy="288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x 2, 4, …</a:t>
            </a:r>
          </a:p>
        </p:txBody>
      </p:sp>
      <p:sp>
        <p:nvSpPr>
          <p:cNvPr id="106513" name="Line 18"/>
          <p:cNvSpPr>
            <a:spLocks noChangeShapeType="1"/>
          </p:cNvSpPr>
          <p:nvPr/>
        </p:nvSpPr>
        <p:spPr bwMode="auto">
          <a:xfrm flipH="1" flipV="1">
            <a:off x="7105650" y="3573463"/>
            <a:ext cx="43338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14" name="Text Box 19"/>
          <p:cNvSpPr txBox="1">
            <a:spLocks noChangeArrowheads="1"/>
          </p:cNvSpPr>
          <p:nvPr/>
        </p:nvSpPr>
        <p:spPr bwMode="auto">
          <a:xfrm>
            <a:off x="7537450" y="3429000"/>
            <a:ext cx="82708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Scaling</a:t>
            </a:r>
          </a:p>
        </p:txBody>
      </p:sp>
      <p:cxnSp>
        <p:nvCxnSpPr>
          <p:cNvPr id="106515" name="AutoShape 20"/>
          <p:cNvCxnSpPr>
            <a:cxnSpLocks noChangeShapeType="1"/>
            <a:stCxn id="106511" idx="2"/>
            <a:endCxn id="106512" idx="2"/>
          </p:cNvCxnSpPr>
          <p:nvPr/>
        </p:nvCxnSpPr>
        <p:spPr bwMode="auto">
          <a:xfrm rot="5400000">
            <a:off x="8131176" y="2090738"/>
            <a:ext cx="146050" cy="3133725"/>
          </a:xfrm>
          <a:prstGeom prst="bentConnector3">
            <a:avLst>
              <a:gd name="adj1" fmla="val 580431"/>
            </a:avLst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106516" name="Text Box 21"/>
          <p:cNvSpPr txBox="1">
            <a:spLocks noChangeArrowheads="1"/>
          </p:cNvSpPr>
          <p:nvPr/>
        </p:nvSpPr>
        <p:spPr bwMode="auto">
          <a:xfrm>
            <a:off x="7608889" y="4437063"/>
            <a:ext cx="99218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Data Bus</a:t>
            </a:r>
          </a:p>
        </p:txBody>
      </p:sp>
      <p:sp>
        <p:nvSpPr>
          <p:cNvPr id="106517" name="Line 22"/>
          <p:cNvSpPr>
            <a:spLocks noChangeShapeType="1"/>
          </p:cNvSpPr>
          <p:nvPr/>
        </p:nvSpPr>
        <p:spPr bwMode="auto">
          <a:xfrm flipH="1" flipV="1">
            <a:off x="7248525" y="2636838"/>
            <a:ext cx="18732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18" name="Line 23"/>
          <p:cNvSpPr>
            <a:spLocks noChangeShapeType="1"/>
          </p:cNvSpPr>
          <p:nvPr/>
        </p:nvSpPr>
        <p:spPr bwMode="auto">
          <a:xfrm flipH="1" flipV="1">
            <a:off x="7248525" y="3141663"/>
            <a:ext cx="18732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19" name="Text Box 24"/>
          <p:cNvSpPr txBox="1">
            <a:spLocks noChangeArrowheads="1"/>
          </p:cNvSpPr>
          <p:nvPr/>
        </p:nvSpPr>
        <p:spPr bwMode="auto">
          <a:xfrm>
            <a:off x="7824788" y="2276475"/>
            <a:ext cx="50165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INT</a:t>
            </a:r>
          </a:p>
        </p:txBody>
      </p:sp>
      <p:sp>
        <p:nvSpPr>
          <p:cNvPr id="106520" name="Text Box 25"/>
          <p:cNvSpPr txBox="1">
            <a:spLocks noChangeArrowheads="1"/>
          </p:cNvSpPr>
          <p:nvPr/>
        </p:nvSpPr>
        <p:spPr bwMode="auto">
          <a:xfrm>
            <a:off x="7837489" y="2781300"/>
            <a:ext cx="62388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INTA</a:t>
            </a:r>
          </a:p>
        </p:txBody>
      </p:sp>
      <p:sp>
        <p:nvSpPr>
          <p:cNvPr id="106521" name="Oval 26"/>
          <p:cNvSpPr>
            <a:spLocks noChangeArrowheads="1"/>
          </p:cNvSpPr>
          <p:nvPr/>
        </p:nvSpPr>
        <p:spPr bwMode="auto">
          <a:xfrm>
            <a:off x="5808663" y="2852738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+</a:t>
            </a:r>
          </a:p>
        </p:txBody>
      </p:sp>
      <p:cxnSp>
        <p:nvCxnSpPr>
          <p:cNvPr id="106522" name="AutoShape 27"/>
          <p:cNvCxnSpPr>
            <a:cxnSpLocks noChangeShapeType="1"/>
            <a:stCxn id="106512" idx="0"/>
            <a:endCxn id="106521" idx="6"/>
          </p:cNvCxnSpPr>
          <p:nvPr/>
        </p:nvCxnSpPr>
        <p:spPr bwMode="auto">
          <a:xfrm rot="5400000" flipH="1">
            <a:off x="6271420" y="3050382"/>
            <a:ext cx="347662" cy="384175"/>
          </a:xfrm>
          <a:prstGeom prst="bentConnector2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cxnSp>
        <p:nvCxnSpPr>
          <p:cNvPr id="106523" name="AutoShape 28"/>
          <p:cNvCxnSpPr>
            <a:cxnSpLocks noChangeShapeType="1"/>
            <a:stCxn id="106521" idx="4"/>
            <a:endCxn id="106505" idx="3"/>
          </p:cNvCxnSpPr>
          <p:nvPr/>
        </p:nvCxnSpPr>
        <p:spPr bwMode="auto">
          <a:xfrm rot="5400000">
            <a:off x="4218782" y="2523332"/>
            <a:ext cx="1031875" cy="2579688"/>
          </a:xfrm>
          <a:prstGeom prst="bentConnector2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106524" name="Text Box 29"/>
          <p:cNvSpPr txBox="1">
            <a:spLocks noChangeArrowheads="1"/>
          </p:cNvSpPr>
          <p:nvPr/>
        </p:nvSpPr>
        <p:spPr bwMode="auto">
          <a:xfrm>
            <a:off x="3865564" y="4365625"/>
            <a:ext cx="128428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Address Bus</a:t>
            </a:r>
          </a:p>
        </p:txBody>
      </p:sp>
      <p:sp>
        <p:nvSpPr>
          <p:cNvPr id="106525" name="Rectangle 31"/>
          <p:cNvSpPr>
            <a:spLocks noChangeArrowheads="1"/>
          </p:cNvSpPr>
          <p:nvPr/>
        </p:nvSpPr>
        <p:spPr bwMode="auto">
          <a:xfrm>
            <a:off x="5376864" y="2060575"/>
            <a:ext cx="1296987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Base Address</a:t>
            </a:r>
          </a:p>
          <a:p>
            <a:r>
              <a:rPr lang="en-US" sz="1400"/>
              <a:t>Register</a:t>
            </a:r>
          </a:p>
        </p:txBody>
      </p:sp>
      <p:cxnSp>
        <p:nvCxnSpPr>
          <p:cNvPr id="106526" name="AutoShape 32"/>
          <p:cNvCxnSpPr>
            <a:cxnSpLocks noChangeShapeType="1"/>
            <a:stCxn id="106525" idx="2"/>
            <a:endCxn id="106521" idx="0"/>
          </p:cNvCxnSpPr>
          <p:nvPr/>
        </p:nvCxnSpPr>
        <p:spPr bwMode="auto">
          <a:xfrm flipH="1">
            <a:off x="6024564" y="2505076"/>
            <a:ext cx="1587" cy="334963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47240" y="1537200"/>
              <a:ext cx="9855000" cy="514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880" y="1527840"/>
                <a:ext cx="9873720" cy="516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2040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Ablauf einer ISR I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buFontTx/>
              <a:buAutoNum type="arabicPeriod"/>
            </a:pPr>
            <a:r>
              <a:rPr lang="de-DE" smtClean="0"/>
              <a:t>Interrupt-Aktivierung </a:t>
            </a:r>
          </a:p>
          <a:p>
            <a:pPr marL="419100" indent="-419100">
              <a:buFontTx/>
              <a:buAutoNum type="arabicPeriod"/>
            </a:pPr>
            <a:r>
              <a:rPr lang="de-DE" smtClean="0"/>
              <a:t>Beenden des gerade in Ausführung befindlichen Befehls</a:t>
            </a:r>
          </a:p>
          <a:p>
            <a:pPr marL="419100" indent="-419100">
              <a:buFontTx/>
              <a:buAutoNum type="arabicPeriod"/>
            </a:pPr>
            <a:r>
              <a:rPr lang="de-DE" smtClean="0"/>
              <a:t>Feststellen, ob Software-Interrupt oder interner/externer Hardware-Interrupt vorliegt</a:t>
            </a:r>
          </a:p>
          <a:p>
            <a:pPr marL="419100" indent="-419100">
              <a:buFontTx/>
              <a:buAutoNum type="arabicPeriod"/>
            </a:pPr>
            <a:r>
              <a:rPr lang="de-DE" smtClean="0"/>
              <a:t>Feststellen, ob das Interrupt Enable Bit gesetzt ist </a:t>
            </a:r>
            <a:br>
              <a:rPr lang="de-DE" smtClean="0"/>
            </a:br>
            <a:r>
              <a:rPr lang="de-DE" smtClean="0">
                <a:sym typeface="Monotype Sorts" pitchFamily="2" charset="2"/>
              </a:rPr>
              <a:t></a:t>
            </a:r>
            <a:r>
              <a:rPr lang="de-DE" smtClean="0"/>
              <a:t> Interrupt zugelassen</a:t>
            </a:r>
          </a:p>
          <a:p>
            <a:pPr marL="419100" indent="-419100">
              <a:buFontTx/>
              <a:buAutoNum type="arabicPeriod"/>
            </a:pPr>
            <a:r>
              <a:rPr lang="de-DE" smtClean="0"/>
              <a:t>Falls HW-Interrupt: Quelle des Interrupts finden, INTA-Leitung (Interrupt Acknowledge) aktivieren</a:t>
            </a:r>
          </a:p>
          <a:p>
            <a:pPr marL="419100" indent="-419100">
              <a:buFontTx/>
              <a:buAutoNum type="arabicPeriod"/>
            </a:pPr>
            <a:r>
              <a:rPr lang="de-DE" smtClean="0"/>
              <a:t>PSW und PC auf den Stack sichern</a:t>
            </a:r>
          </a:p>
          <a:p>
            <a:pPr marL="419100" indent="-419100">
              <a:buFontTx/>
              <a:buAutoNum type="arabicPeriod"/>
            </a:pPr>
            <a:r>
              <a:rPr lang="de-DE" smtClean="0"/>
              <a:t>Interrupt Enable Bit rücksetzen (und damit weitere Unterbrechungen verhindern)</a:t>
            </a:r>
          </a:p>
          <a:p>
            <a:pPr marL="419100" indent="-419100">
              <a:buFontTx/>
              <a:buAutoNum type="arabicPeriod"/>
            </a:pPr>
            <a:endParaRPr lang="en-US" smtClean="0"/>
          </a:p>
        </p:txBody>
      </p:sp>
      <p:sp>
        <p:nvSpPr>
          <p:cNvPr id="1075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2600" y="1317600"/>
              <a:ext cx="7399800" cy="219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240" y="1308240"/>
                <a:ext cx="7418520" cy="221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67785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Ablauf einer ISR II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buFontTx/>
              <a:buAutoNum type="arabicPeriod" startAt="8"/>
            </a:pPr>
            <a:r>
              <a:rPr lang="de-DE" smtClean="0"/>
              <a:t>Startadresse der Interrupt-Service-Routine ermitteln </a:t>
            </a:r>
            <a:br>
              <a:rPr lang="de-DE" smtClean="0"/>
            </a:br>
            <a:r>
              <a:rPr lang="de-DE" smtClean="0"/>
              <a:t>und in den PC laden</a:t>
            </a:r>
          </a:p>
          <a:p>
            <a:pPr marL="419100" indent="-419100">
              <a:buFontTx/>
              <a:buAutoNum type="arabicPeriod" startAt="8"/>
            </a:pPr>
            <a:r>
              <a:rPr lang="de-DE" smtClean="0"/>
              <a:t>Interrupt Service Routine ausführen: </a:t>
            </a:r>
          </a:p>
          <a:p>
            <a:pPr marL="838200" lvl="1" indent="-381000"/>
            <a:r>
              <a:rPr lang="de-DE" smtClean="0"/>
              <a:t>Meist werden zuerst die benutzten Register auf den Stack gesichert</a:t>
            </a:r>
          </a:p>
          <a:p>
            <a:pPr marL="838200" lvl="1" indent="-381000"/>
            <a:r>
              <a:rPr lang="de-DE" smtClean="0"/>
              <a:t>Interrupt Enable Bit wieder setzen</a:t>
            </a:r>
          </a:p>
          <a:p>
            <a:pPr marL="838200" lvl="1" indent="-381000"/>
            <a:r>
              <a:rPr lang="de-DE" smtClean="0"/>
              <a:t>Eigentliche Routine</a:t>
            </a:r>
          </a:p>
          <a:p>
            <a:pPr marL="838200" lvl="1" indent="-381000"/>
            <a:r>
              <a:rPr lang="de-DE" smtClean="0"/>
              <a:t>Am Ende der Interrupt Service Routine: IRET-Befehl</a:t>
            </a:r>
          </a:p>
          <a:p>
            <a:pPr marL="419100" indent="-419100">
              <a:buFontTx/>
              <a:buAutoNum type="arabicPeriod" startAt="8"/>
            </a:pPr>
            <a:r>
              <a:rPr lang="de-DE" smtClean="0"/>
              <a:t>PSW und PC werden wiederhergestellt und mit dem unterbrochenen Programm wird fortgefahren.</a:t>
            </a:r>
          </a:p>
          <a:p>
            <a:pPr marL="419100" indent="-419100">
              <a:buFontTx/>
              <a:buAutoNum type="arabicPeriod" startAt="8"/>
            </a:pPr>
            <a:endParaRPr lang="de-DE" smtClean="0"/>
          </a:p>
          <a:p>
            <a:pPr marL="419100" indent="-419100"/>
            <a:r>
              <a:rPr lang="de-DE" smtClean="0">
                <a:solidFill>
                  <a:srgbClr val="CC0000"/>
                </a:solidFill>
              </a:rPr>
              <a:t>Achtung: Ist eine ISR zu groß blockiert der Rechner!</a:t>
            </a:r>
          </a:p>
          <a:p>
            <a:pPr marL="419100" indent="-419100">
              <a:buFontTx/>
              <a:buAutoNum type="arabicPeriod"/>
            </a:pPr>
            <a:endParaRPr lang="en-US" smtClean="0"/>
          </a:p>
        </p:txBody>
      </p:sp>
      <p:sp>
        <p:nvSpPr>
          <p:cNvPr id="1085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32520" y="2032200"/>
              <a:ext cx="7351560" cy="446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3160" y="2022840"/>
                <a:ext cx="7370280" cy="448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56036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Interrupt-Vektortabelle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Oft in Festwertspeicher an spezieller Speicheradresse (z.B. ab Adresse 0000:0000 beim 80X86)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Enthält die Startadressen der Behandlungsroutinen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Interrupt-Quelle liefert bei Interrupt eine Interrupt-Vektor-Nummer (IVN), welche den Eintrag in der Interruptvektor-Tabelle charakterisiert</a:t>
            </a:r>
          </a:p>
          <a:p>
            <a:pPr eaLnBrk="1" hangingPunct="1"/>
            <a:endParaRPr lang="en-US" smtClean="0"/>
          </a:p>
        </p:txBody>
      </p:sp>
      <p:sp>
        <p:nvSpPr>
          <p:cNvPr id="1095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01720" y="589680"/>
              <a:ext cx="3603960" cy="1418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2360" y="580320"/>
                <a:ext cx="3622680" cy="143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217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einer Vektortabelle</a:t>
            </a:r>
            <a:endParaRPr lang="en-US" smtClean="0"/>
          </a:p>
        </p:txBody>
      </p:sp>
      <p:sp>
        <p:nvSpPr>
          <p:cNvPr id="1105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110596" name="Picture 3" descr="t-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55840" y="548680"/>
            <a:ext cx="4500563" cy="5856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43800" y="2399400"/>
              <a:ext cx="3158280" cy="209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4440" y="2390040"/>
                <a:ext cx="3177000" cy="211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5947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Time sequence of multiple interrupts</a:t>
            </a:r>
            <a:endParaRPr lang="en-US" smtClean="0"/>
          </a:p>
        </p:txBody>
      </p:sp>
      <p:sp>
        <p:nvSpPr>
          <p:cNvPr id="1116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111620" name="Picture 4" descr="5-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1322351"/>
            <a:ext cx="73945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feld 4"/>
          <p:cNvSpPr txBox="1">
            <a:spLocks noChangeArrowheads="1"/>
          </p:cNvSpPr>
          <p:nvPr/>
        </p:nvSpPr>
        <p:spPr bwMode="auto">
          <a:xfrm>
            <a:off x="8167689" y="1033464"/>
            <a:ext cx="2357437" cy="1323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1600"/>
              <a:t>Computer with 3 I/O devices</a:t>
            </a:r>
          </a:p>
          <a:p>
            <a:pPr algn="l">
              <a:buClr>
                <a:srgbClr val="003366"/>
              </a:buClr>
              <a:buSzPct val="100000"/>
              <a:buFont typeface="Verdana" pitchFamily="34" charset="0"/>
              <a:buChar char="●"/>
            </a:pPr>
            <a:r>
              <a:rPr lang="de-DE" sz="1600"/>
              <a:t>Printer, prio 2</a:t>
            </a:r>
          </a:p>
          <a:p>
            <a:pPr algn="l">
              <a:buClr>
                <a:srgbClr val="003366"/>
              </a:buClr>
              <a:buSzPct val="100000"/>
              <a:buFont typeface="Verdana" pitchFamily="34" charset="0"/>
              <a:buChar char="●"/>
            </a:pPr>
            <a:r>
              <a:rPr lang="de-DE" sz="1600"/>
              <a:t>Hard disc, prio 4</a:t>
            </a:r>
          </a:p>
          <a:p>
            <a:pPr algn="l">
              <a:buClr>
                <a:srgbClr val="003366"/>
              </a:buClr>
              <a:buSzPct val="100000"/>
              <a:buFont typeface="Verdana" pitchFamily="34" charset="0"/>
              <a:buChar char="●"/>
            </a:pPr>
            <a:r>
              <a:rPr lang="de-DE" sz="1600"/>
              <a:t>RS232, prio 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089800" y="990000"/>
              <a:ext cx="6296400" cy="5538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440" y="980640"/>
                <a:ext cx="6315120" cy="555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307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 of operations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Interpretation or compilation of instructions from the ISA-layer</a:t>
            </a:r>
          </a:p>
          <a:p>
            <a:pPr lvl="1"/>
            <a:r>
              <a:rPr lang="en-US" smtClean="0"/>
              <a:t>High-level languages translated into instructions from the ISA</a:t>
            </a:r>
          </a:p>
          <a:p>
            <a:pPr lvl="1"/>
            <a:r>
              <a:rPr lang="en-US" smtClean="0"/>
              <a:t>Pure RISC processors can directly execute ISA instructions</a:t>
            </a:r>
          </a:p>
          <a:p>
            <a:pPr lvl="2"/>
            <a:r>
              <a:rPr lang="en-US" smtClean="0"/>
              <a:t>i.e. the hardware (HW) can execute these instructions</a:t>
            </a:r>
          </a:p>
          <a:p>
            <a:pPr lvl="1"/>
            <a:r>
              <a:rPr lang="en-US" smtClean="0"/>
              <a:t>More complex processors use </a:t>
            </a:r>
            <a:r>
              <a:rPr lang="en-US" b="1" smtClean="0"/>
              <a:t>microprogramming</a:t>
            </a:r>
            <a:r>
              <a:rPr lang="en-US" smtClean="0"/>
              <a:t>, flexibility and compatibility reasons:</a:t>
            </a:r>
          </a:p>
          <a:p>
            <a:pPr lvl="2"/>
            <a:r>
              <a:rPr lang="en-US" smtClean="0"/>
              <a:t>hardware changes leave ISA unchanged</a:t>
            </a:r>
          </a:p>
          <a:p>
            <a:pPr lvl="2"/>
            <a:r>
              <a:rPr lang="en-US" smtClean="0"/>
              <a:t>reprogramming to circumvent hardware problems</a:t>
            </a:r>
          </a:p>
          <a:p>
            <a:pPr lvl="2"/>
            <a:r>
              <a:rPr lang="en-US" smtClean="0"/>
              <a:t>more powerful ISA – simpler compilers</a:t>
            </a: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15760" y="1442880"/>
              <a:ext cx="4212720" cy="512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760" y="1434600"/>
                <a:ext cx="4230000" cy="53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205722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Behandlung mehrerer Interrupt-Quellen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Interrupt-Quellen werden durch Interrupt Controller zyklisch abgefragt (Interrupt-Flag im Statusregister des Controllers).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Komponenten mit gesetztem Interrupt-Flag </a:t>
            </a:r>
          </a:p>
          <a:p>
            <a:pPr lvl="1" eaLnBrk="1" hangingPunct="1">
              <a:buFont typeface="Wingdings 3" pitchFamily="18" charset="2"/>
              <a:buChar char="Æ"/>
            </a:pPr>
            <a:r>
              <a:rPr lang="de-DE" smtClean="0">
                <a:sym typeface="Monotype Sorts" pitchFamily="2" charset="2"/>
              </a:rPr>
              <a:t>A</a:t>
            </a:r>
            <a:r>
              <a:rPr lang="de-DE" smtClean="0"/>
              <a:t>bfrage abbrechen und die entsprechende Interruptroutine  abrufen. </a:t>
            </a:r>
          </a:p>
          <a:p>
            <a:pPr lvl="1"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Nach (und auch während) der Abarbeitung eines Interrupts können weitere Anforderungen auftreten. </a:t>
            </a:r>
          </a:p>
          <a:p>
            <a:pPr lvl="1" eaLnBrk="1" hangingPunct="1">
              <a:buFont typeface="Wingdings 3" pitchFamily="18" charset="2"/>
              <a:buChar char="Æ"/>
            </a:pPr>
            <a:r>
              <a:rPr lang="de-DE" smtClean="0">
                <a:sym typeface="Monotype Sorts" pitchFamily="2" charset="2"/>
              </a:rPr>
              <a:t>Zwei Alternativen zur Behandlung</a:t>
            </a:r>
          </a:p>
          <a:p>
            <a:pPr lvl="1" eaLnBrk="1" hangingPunct="1">
              <a:buFont typeface="Wingdings 3" pitchFamily="18" charset="2"/>
              <a:buChar char="Æ"/>
            </a:pPr>
            <a:endParaRPr lang="en-US" smtClean="0"/>
          </a:p>
        </p:txBody>
      </p:sp>
      <p:sp>
        <p:nvSpPr>
          <p:cNvPr id="1126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4956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Polling: 1. Variante</a:t>
            </a:r>
          </a:p>
        </p:txBody>
      </p:sp>
      <p:sp>
        <p:nvSpPr>
          <p:cNvPr id="113668" name="Rectangle 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Zyklische Abfrage wird bei der Komponente fortgesetzt, die in der vorgegebenen Reihenfolge der zuletzt bedienten Komponente folgt  </a:t>
            </a:r>
            <a:r>
              <a:rPr lang="de-DE" smtClean="0">
                <a:sym typeface="Wingdings" pitchFamily="2" charset="2"/>
              </a:rPr>
              <a:t> Alle Komponenten haben die gleiche Chance, bedient zu werden („faire“ Prozessor-Zuteilung)</a:t>
            </a:r>
            <a:endParaRPr lang="de-DE" smtClean="0"/>
          </a:p>
          <a:p>
            <a:pPr eaLnBrk="1" hangingPunct="1"/>
            <a:endParaRPr lang="en-US" smtClean="0"/>
          </a:p>
        </p:txBody>
      </p:sp>
      <p:sp>
        <p:nvSpPr>
          <p:cNvPr id="1136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13669" name="Line 4"/>
          <p:cNvSpPr>
            <a:spLocks noChangeShapeType="1"/>
          </p:cNvSpPr>
          <p:nvPr/>
        </p:nvSpPr>
        <p:spPr bwMode="auto">
          <a:xfrm flipV="1">
            <a:off x="4171950" y="3829050"/>
            <a:ext cx="666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70" name="Oval 5"/>
          <p:cNvSpPr>
            <a:spLocks noChangeArrowheads="1"/>
          </p:cNvSpPr>
          <p:nvPr/>
        </p:nvSpPr>
        <p:spPr bwMode="auto">
          <a:xfrm>
            <a:off x="2886075" y="2743200"/>
            <a:ext cx="2159000" cy="2159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Oval 6"/>
          <p:cNvSpPr>
            <a:spLocks noChangeArrowheads="1"/>
          </p:cNvSpPr>
          <p:nvPr/>
        </p:nvSpPr>
        <p:spPr bwMode="auto">
          <a:xfrm>
            <a:off x="3014663" y="2876551"/>
            <a:ext cx="360362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8</a:t>
            </a:r>
          </a:p>
        </p:txBody>
      </p:sp>
      <p:sp>
        <p:nvSpPr>
          <p:cNvPr id="113672" name="Oval 7"/>
          <p:cNvSpPr>
            <a:spLocks noChangeArrowheads="1"/>
          </p:cNvSpPr>
          <p:nvPr/>
        </p:nvSpPr>
        <p:spPr bwMode="auto">
          <a:xfrm>
            <a:off x="4514851" y="2876551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2</a:t>
            </a:r>
            <a:endParaRPr lang="de-DE" sz="2400" b="1">
              <a:latin typeface="Times New Roman" pitchFamily="18" charset="0"/>
            </a:endParaRPr>
          </a:p>
        </p:txBody>
      </p:sp>
      <p:sp>
        <p:nvSpPr>
          <p:cNvPr id="113673" name="Oval 8"/>
          <p:cNvSpPr>
            <a:spLocks noChangeArrowheads="1"/>
          </p:cNvSpPr>
          <p:nvPr/>
        </p:nvSpPr>
        <p:spPr bwMode="auto">
          <a:xfrm>
            <a:off x="2695576" y="3643313"/>
            <a:ext cx="360363" cy="360362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7</a:t>
            </a:r>
          </a:p>
        </p:txBody>
      </p:sp>
      <p:sp>
        <p:nvSpPr>
          <p:cNvPr id="113674" name="Oval 9"/>
          <p:cNvSpPr>
            <a:spLocks noChangeArrowheads="1"/>
          </p:cNvSpPr>
          <p:nvPr/>
        </p:nvSpPr>
        <p:spPr bwMode="auto">
          <a:xfrm>
            <a:off x="4838701" y="364331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3</a:t>
            </a:r>
          </a:p>
        </p:txBody>
      </p:sp>
      <p:sp>
        <p:nvSpPr>
          <p:cNvPr id="113675" name="Oval 10"/>
          <p:cNvSpPr>
            <a:spLocks noChangeArrowheads="1"/>
          </p:cNvSpPr>
          <p:nvPr/>
        </p:nvSpPr>
        <p:spPr bwMode="auto">
          <a:xfrm>
            <a:off x="3810001" y="4695826"/>
            <a:ext cx="360363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5</a:t>
            </a:r>
          </a:p>
        </p:txBody>
      </p:sp>
      <p:sp>
        <p:nvSpPr>
          <p:cNvPr id="113676" name="Oval 11"/>
          <p:cNvSpPr>
            <a:spLocks noChangeArrowheads="1"/>
          </p:cNvSpPr>
          <p:nvPr/>
        </p:nvSpPr>
        <p:spPr bwMode="auto">
          <a:xfrm>
            <a:off x="3810001" y="2562226"/>
            <a:ext cx="360363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1</a:t>
            </a:r>
          </a:p>
        </p:txBody>
      </p:sp>
      <p:sp>
        <p:nvSpPr>
          <p:cNvPr id="113677" name="Oval 12"/>
          <p:cNvSpPr>
            <a:spLocks noChangeArrowheads="1"/>
          </p:cNvSpPr>
          <p:nvPr/>
        </p:nvSpPr>
        <p:spPr bwMode="auto">
          <a:xfrm>
            <a:off x="4514851" y="4410076"/>
            <a:ext cx="360363" cy="3603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4</a:t>
            </a:r>
          </a:p>
        </p:txBody>
      </p:sp>
      <p:sp>
        <p:nvSpPr>
          <p:cNvPr id="113678" name="Oval 13"/>
          <p:cNvSpPr>
            <a:spLocks noChangeArrowheads="1"/>
          </p:cNvSpPr>
          <p:nvPr/>
        </p:nvSpPr>
        <p:spPr bwMode="auto">
          <a:xfrm>
            <a:off x="3014663" y="4410076"/>
            <a:ext cx="360362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6</a:t>
            </a:r>
          </a:p>
        </p:txBody>
      </p:sp>
      <p:sp>
        <p:nvSpPr>
          <p:cNvPr id="113679" name="Rectangle 14"/>
          <p:cNvSpPr>
            <a:spLocks noChangeArrowheads="1"/>
          </p:cNvSpPr>
          <p:nvPr/>
        </p:nvSpPr>
        <p:spPr bwMode="auto">
          <a:xfrm>
            <a:off x="3790951" y="3657600"/>
            <a:ext cx="409575" cy="342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13680" name="Rectangle 15"/>
          <p:cNvSpPr>
            <a:spLocks noChangeArrowheads="1"/>
          </p:cNvSpPr>
          <p:nvPr/>
        </p:nvSpPr>
        <p:spPr bwMode="auto">
          <a:xfrm>
            <a:off x="3267075" y="3544888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1400" b="1">
                <a:latin typeface="Arial" pitchFamily="34" charset="0"/>
              </a:rPr>
              <a:t>CPU</a:t>
            </a:r>
          </a:p>
        </p:txBody>
      </p:sp>
      <p:sp>
        <p:nvSpPr>
          <p:cNvPr id="113681" name="Line 16"/>
          <p:cNvSpPr>
            <a:spLocks noChangeShapeType="1"/>
          </p:cNvSpPr>
          <p:nvPr/>
        </p:nvSpPr>
        <p:spPr bwMode="auto">
          <a:xfrm flipV="1">
            <a:off x="4010025" y="2914650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82" name="Line 17"/>
          <p:cNvSpPr>
            <a:spLocks noChangeShapeType="1"/>
          </p:cNvSpPr>
          <p:nvPr/>
        </p:nvSpPr>
        <p:spPr bwMode="auto">
          <a:xfrm flipV="1">
            <a:off x="4171951" y="3162300"/>
            <a:ext cx="37147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83" name="Line 18"/>
          <p:cNvSpPr>
            <a:spLocks noChangeShapeType="1"/>
          </p:cNvSpPr>
          <p:nvPr/>
        </p:nvSpPr>
        <p:spPr bwMode="auto">
          <a:xfrm>
            <a:off x="4181475" y="3990976"/>
            <a:ext cx="419100" cy="4683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84" name="Freeform 19"/>
          <p:cNvSpPr>
            <a:spLocks/>
          </p:cNvSpPr>
          <p:nvPr/>
        </p:nvSpPr>
        <p:spPr bwMode="auto">
          <a:xfrm>
            <a:off x="4029076" y="3376614"/>
            <a:ext cx="466725" cy="738187"/>
          </a:xfrm>
          <a:custGeom>
            <a:avLst/>
            <a:gdLst>
              <a:gd name="T0" fmla="*/ 0 w 294"/>
              <a:gd name="T1" fmla="*/ 2147483647 h 465"/>
              <a:gd name="T2" fmla="*/ 2147483647 w 294"/>
              <a:gd name="T3" fmla="*/ 2147483647 h 465"/>
              <a:gd name="T4" fmla="*/ 2147483647 w 294"/>
              <a:gd name="T5" fmla="*/ 2147483647 h 465"/>
              <a:gd name="T6" fmla="*/ 2147483647 w 294"/>
              <a:gd name="T7" fmla="*/ 2147483647 h 465"/>
              <a:gd name="T8" fmla="*/ 2147483647 w 294"/>
              <a:gd name="T9" fmla="*/ 2147483647 h 465"/>
              <a:gd name="T10" fmla="*/ 2147483647 w 294"/>
              <a:gd name="T11" fmla="*/ 2147483647 h 465"/>
              <a:gd name="T12" fmla="*/ 2147483647 w 294"/>
              <a:gd name="T13" fmla="*/ 2147483647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4"/>
              <a:gd name="T22" fmla="*/ 0 h 465"/>
              <a:gd name="T23" fmla="*/ 294 w 294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4" h="465">
                <a:moveTo>
                  <a:pt x="0" y="3"/>
                </a:moveTo>
                <a:cubicBezTo>
                  <a:pt x="16" y="4"/>
                  <a:pt x="64" y="0"/>
                  <a:pt x="96" y="9"/>
                </a:cubicBezTo>
                <a:cubicBezTo>
                  <a:pt x="128" y="18"/>
                  <a:pt x="167" y="40"/>
                  <a:pt x="192" y="57"/>
                </a:cubicBezTo>
                <a:cubicBezTo>
                  <a:pt x="217" y="74"/>
                  <a:pt x="229" y="75"/>
                  <a:pt x="246" y="111"/>
                </a:cubicBezTo>
                <a:cubicBezTo>
                  <a:pt x="263" y="147"/>
                  <a:pt x="294" y="224"/>
                  <a:pt x="294" y="273"/>
                </a:cubicBezTo>
                <a:cubicBezTo>
                  <a:pt x="294" y="322"/>
                  <a:pt x="266" y="373"/>
                  <a:pt x="246" y="405"/>
                </a:cubicBezTo>
                <a:cubicBezTo>
                  <a:pt x="226" y="437"/>
                  <a:pt x="189" y="453"/>
                  <a:pt x="174" y="465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113685" name="Group 20"/>
          <p:cNvGrpSpPr>
            <a:grpSpLocks/>
          </p:cNvGrpSpPr>
          <p:nvPr/>
        </p:nvGrpSpPr>
        <p:grpSpPr bwMode="auto">
          <a:xfrm>
            <a:off x="6419850" y="2571750"/>
            <a:ext cx="2503488" cy="2503488"/>
            <a:chOff x="2916" y="1944"/>
            <a:chExt cx="1577" cy="1577"/>
          </a:xfrm>
        </p:grpSpPr>
        <p:sp>
          <p:nvSpPr>
            <p:cNvPr id="113690" name="Oval 21"/>
            <p:cNvSpPr>
              <a:spLocks noChangeArrowheads="1"/>
            </p:cNvSpPr>
            <p:nvPr/>
          </p:nvSpPr>
          <p:spPr bwMode="auto">
            <a:xfrm>
              <a:off x="3036" y="2058"/>
              <a:ext cx="1360" cy="13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1" name="Oval 22"/>
            <p:cNvSpPr>
              <a:spLocks noChangeArrowheads="1"/>
            </p:cNvSpPr>
            <p:nvPr/>
          </p:nvSpPr>
          <p:spPr bwMode="auto">
            <a:xfrm>
              <a:off x="3117" y="2142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8</a:t>
              </a:r>
            </a:p>
          </p:txBody>
        </p:sp>
        <p:sp>
          <p:nvSpPr>
            <p:cNvPr id="113692" name="Oval 23"/>
            <p:cNvSpPr>
              <a:spLocks noChangeArrowheads="1"/>
            </p:cNvSpPr>
            <p:nvPr/>
          </p:nvSpPr>
          <p:spPr bwMode="auto">
            <a:xfrm>
              <a:off x="4062" y="2142"/>
              <a:ext cx="227" cy="227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2</a:t>
              </a:r>
              <a:endParaRPr lang="de-DE" sz="2400" b="1">
                <a:latin typeface="Times New Roman" pitchFamily="18" charset="0"/>
              </a:endParaRPr>
            </a:p>
          </p:txBody>
        </p:sp>
        <p:sp>
          <p:nvSpPr>
            <p:cNvPr id="113693" name="Oval 24"/>
            <p:cNvSpPr>
              <a:spLocks noChangeArrowheads="1"/>
            </p:cNvSpPr>
            <p:nvPr/>
          </p:nvSpPr>
          <p:spPr bwMode="auto">
            <a:xfrm>
              <a:off x="2916" y="2625"/>
              <a:ext cx="227" cy="227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7</a:t>
              </a:r>
            </a:p>
          </p:txBody>
        </p:sp>
        <p:sp>
          <p:nvSpPr>
            <p:cNvPr id="113694" name="Oval 25"/>
            <p:cNvSpPr>
              <a:spLocks noChangeArrowheads="1"/>
            </p:cNvSpPr>
            <p:nvPr/>
          </p:nvSpPr>
          <p:spPr bwMode="auto">
            <a:xfrm>
              <a:off x="4266" y="2625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3</a:t>
              </a:r>
            </a:p>
          </p:txBody>
        </p:sp>
        <p:sp>
          <p:nvSpPr>
            <p:cNvPr id="113695" name="Oval 26"/>
            <p:cNvSpPr>
              <a:spLocks noChangeArrowheads="1"/>
            </p:cNvSpPr>
            <p:nvPr/>
          </p:nvSpPr>
          <p:spPr bwMode="auto">
            <a:xfrm>
              <a:off x="3618" y="1944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1</a:t>
              </a:r>
            </a:p>
          </p:txBody>
        </p:sp>
        <p:sp>
          <p:nvSpPr>
            <p:cNvPr id="113696" name="Oval 27"/>
            <p:cNvSpPr>
              <a:spLocks noChangeArrowheads="1"/>
            </p:cNvSpPr>
            <p:nvPr/>
          </p:nvSpPr>
          <p:spPr bwMode="auto">
            <a:xfrm>
              <a:off x="4062" y="3108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4</a:t>
              </a:r>
            </a:p>
          </p:txBody>
        </p:sp>
        <p:sp>
          <p:nvSpPr>
            <p:cNvPr id="113697" name="Oval 28"/>
            <p:cNvSpPr>
              <a:spLocks noChangeArrowheads="1"/>
            </p:cNvSpPr>
            <p:nvPr/>
          </p:nvSpPr>
          <p:spPr bwMode="auto">
            <a:xfrm>
              <a:off x="3117" y="3108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6</a:t>
              </a:r>
            </a:p>
          </p:txBody>
        </p:sp>
        <p:sp>
          <p:nvSpPr>
            <p:cNvPr id="113698" name="Rectangle 29"/>
            <p:cNvSpPr>
              <a:spLocks noChangeArrowheads="1"/>
            </p:cNvSpPr>
            <p:nvPr/>
          </p:nvSpPr>
          <p:spPr bwMode="auto">
            <a:xfrm>
              <a:off x="3606" y="2634"/>
              <a:ext cx="258" cy="216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  <p:sp>
          <p:nvSpPr>
            <p:cNvPr id="113699" name="Rectangle 30"/>
            <p:cNvSpPr>
              <a:spLocks noChangeArrowheads="1"/>
            </p:cNvSpPr>
            <p:nvPr/>
          </p:nvSpPr>
          <p:spPr bwMode="auto">
            <a:xfrm>
              <a:off x="3264" y="2551"/>
              <a:ext cx="3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de-DE" sz="1400" b="1">
                  <a:latin typeface="Arial" pitchFamily="34" charset="0"/>
                </a:rPr>
                <a:t>CPU</a:t>
              </a:r>
            </a:p>
          </p:txBody>
        </p:sp>
        <p:sp>
          <p:nvSpPr>
            <p:cNvPr id="113700" name="Line 31"/>
            <p:cNvSpPr>
              <a:spLocks noChangeShapeType="1"/>
            </p:cNvSpPr>
            <p:nvPr/>
          </p:nvSpPr>
          <p:spPr bwMode="auto">
            <a:xfrm flipH="1">
              <a:off x="3132" y="2736"/>
              <a:ext cx="468" cy="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701" name="Line 32"/>
            <p:cNvSpPr>
              <a:spLocks noChangeShapeType="1"/>
            </p:cNvSpPr>
            <p:nvPr/>
          </p:nvSpPr>
          <p:spPr bwMode="auto">
            <a:xfrm flipH="1">
              <a:off x="3744" y="2838"/>
              <a:ext cx="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702" name="Line 33"/>
            <p:cNvSpPr>
              <a:spLocks noChangeShapeType="1"/>
            </p:cNvSpPr>
            <p:nvPr/>
          </p:nvSpPr>
          <p:spPr bwMode="auto">
            <a:xfrm flipH="1">
              <a:off x="3312" y="2838"/>
              <a:ext cx="294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703" name="Oval 34"/>
            <p:cNvSpPr>
              <a:spLocks noChangeArrowheads="1"/>
            </p:cNvSpPr>
            <p:nvPr/>
          </p:nvSpPr>
          <p:spPr bwMode="auto">
            <a:xfrm>
              <a:off x="3654" y="3294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5</a:t>
              </a:r>
            </a:p>
          </p:txBody>
        </p:sp>
        <p:sp>
          <p:nvSpPr>
            <p:cNvPr id="113704" name="Freeform 35"/>
            <p:cNvSpPr>
              <a:spLocks/>
            </p:cNvSpPr>
            <p:nvPr/>
          </p:nvSpPr>
          <p:spPr bwMode="auto">
            <a:xfrm rot="8923716">
              <a:off x="3354" y="2673"/>
              <a:ext cx="294" cy="465"/>
            </a:xfrm>
            <a:custGeom>
              <a:avLst/>
              <a:gdLst>
                <a:gd name="T0" fmla="*/ 0 w 294"/>
                <a:gd name="T1" fmla="*/ 3 h 465"/>
                <a:gd name="T2" fmla="*/ 96 w 294"/>
                <a:gd name="T3" fmla="*/ 9 h 465"/>
                <a:gd name="T4" fmla="*/ 192 w 294"/>
                <a:gd name="T5" fmla="*/ 57 h 465"/>
                <a:gd name="T6" fmla="*/ 246 w 294"/>
                <a:gd name="T7" fmla="*/ 111 h 465"/>
                <a:gd name="T8" fmla="*/ 294 w 294"/>
                <a:gd name="T9" fmla="*/ 273 h 465"/>
                <a:gd name="T10" fmla="*/ 246 w 294"/>
                <a:gd name="T11" fmla="*/ 405 h 465"/>
                <a:gd name="T12" fmla="*/ 174 w 294"/>
                <a:gd name="T13" fmla="*/ 465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"/>
                <a:gd name="T22" fmla="*/ 0 h 465"/>
                <a:gd name="T23" fmla="*/ 294 w 294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" h="465">
                  <a:moveTo>
                    <a:pt x="0" y="3"/>
                  </a:moveTo>
                  <a:cubicBezTo>
                    <a:pt x="16" y="4"/>
                    <a:pt x="64" y="0"/>
                    <a:pt x="96" y="9"/>
                  </a:cubicBezTo>
                  <a:cubicBezTo>
                    <a:pt x="128" y="18"/>
                    <a:pt x="167" y="40"/>
                    <a:pt x="192" y="57"/>
                  </a:cubicBezTo>
                  <a:cubicBezTo>
                    <a:pt x="217" y="74"/>
                    <a:pt x="229" y="75"/>
                    <a:pt x="246" y="111"/>
                  </a:cubicBezTo>
                  <a:cubicBezTo>
                    <a:pt x="263" y="147"/>
                    <a:pt x="294" y="224"/>
                    <a:pt x="294" y="273"/>
                  </a:cubicBezTo>
                  <a:cubicBezTo>
                    <a:pt x="294" y="322"/>
                    <a:pt x="266" y="373"/>
                    <a:pt x="246" y="405"/>
                  </a:cubicBezTo>
                  <a:cubicBezTo>
                    <a:pt x="226" y="437"/>
                    <a:pt x="189" y="453"/>
                    <a:pt x="174" y="465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3686" name="Oval 36"/>
          <p:cNvSpPr>
            <a:spLocks noChangeArrowheads="1"/>
          </p:cNvSpPr>
          <p:nvPr/>
        </p:nvSpPr>
        <p:spPr bwMode="auto">
          <a:xfrm>
            <a:off x="2190751" y="5497513"/>
            <a:ext cx="360363" cy="360362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Arial" pitchFamily="34" charset="0"/>
            </a:endParaRPr>
          </a:p>
        </p:txBody>
      </p:sp>
      <p:sp>
        <p:nvSpPr>
          <p:cNvPr id="113687" name="Oval 37"/>
          <p:cNvSpPr>
            <a:spLocks noChangeArrowheads="1"/>
          </p:cNvSpPr>
          <p:nvPr/>
        </p:nvSpPr>
        <p:spPr bwMode="auto">
          <a:xfrm>
            <a:off x="5876926" y="5495926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113688" name="Text Box 38"/>
          <p:cNvSpPr txBox="1">
            <a:spLocks noChangeArrowheads="1"/>
          </p:cNvSpPr>
          <p:nvPr/>
        </p:nvSpPr>
        <p:spPr bwMode="auto">
          <a:xfrm>
            <a:off x="2613025" y="5356225"/>
            <a:ext cx="2368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>
                <a:latin typeface="Arial" pitchFamily="34" charset="0"/>
              </a:rPr>
              <a:t>Aktuell bearbeitete </a:t>
            </a:r>
            <a:br>
              <a:rPr lang="de-DE">
                <a:latin typeface="Arial" pitchFamily="34" charset="0"/>
              </a:rPr>
            </a:br>
            <a:r>
              <a:rPr lang="de-DE">
                <a:latin typeface="Arial" pitchFamily="34" charset="0"/>
              </a:rPr>
              <a:t>Interrupt-Anforderung</a:t>
            </a:r>
          </a:p>
        </p:txBody>
      </p:sp>
      <p:sp>
        <p:nvSpPr>
          <p:cNvPr id="113689" name="Text Box 39"/>
          <p:cNvSpPr txBox="1">
            <a:spLocks noChangeArrowheads="1"/>
          </p:cNvSpPr>
          <p:nvPr/>
        </p:nvSpPr>
        <p:spPr bwMode="auto">
          <a:xfrm>
            <a:off x="6394450" y="5356225"/>
            <a:ext cx="401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>
                <a:latin typeface="Arial" pitchFamily="34" charset="0"/>
              </a:rPr>
              <a:t>Interrupt-Anforderungen während der </a:t>
            </a:r>
            <a:br>
              <a:rPr lang="de-DE">
                <a:latin typeface="Arial" pitchFamily="34" charset="0"/>
              </a:rPr>
            </a:br>
            <a:r>
              <a:rPr lang="de-DE">
                <a:latin typeface="Arial" pitchFamily="34" charset="0"/>
              </a:rPr>
              <a:t>Bedienung von Komponente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33240" y="3583080"/>
              <a:ext cx="4686480" cy="169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3880" y="3573720"/>
                <a:ext cx="4705200" cy="171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6724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Polling: 2. Variante</a:t>
            </a:r>
          </a:p>
        </p:txBody>
      </p:sp>
      <p:sp>
        <p:nvSpPr>
          <p:cNvPr id="114693" name="Rectangle 4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Zyklische Abfrage beginnt immer mit der eindeutig festgelegten ersten Komponente </a:t>
            </a:r>
            <a:r>
              <a:rPr lang="de-DE" smtClean="0">
                <a:sym typeface="Wingdings" pitchFamily="2" charset="2"/>
              </a:rPr>
              <a:t> Verschiedenen Komponenten werden verschiedene Prioritäten zugeordnet. Komponenten mit hoher Priorität werden schneller bedient. </a:t>
            </a:r>
            <a:endParaRPr lang="de-DE" smtClean="0"/>
          </a:p>
          <a:p>
            <a:pPr eaLnBrk="1" hangingPunct="1"/>
            <a:endParaRPr lang="en-US" smtClean="0"/>
          </a:p>
        </p:txBody>
      </p:sp>
      <p:sp>
        <p:nvSpPr>
          <p:cNvPr id="1146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14691" name="Line 2"/>
          <p:cNvSpPr>
            <a:spLocks noChangeShapeType="1"/>
          </p:cNvSpPr>
          <p:nvPr/>
        </p:nvSpPr>
        <p:spPr bwMode="auto">
          <a:xfrm>
            <a:off x="7829550" y="4119564"/>
            <a:ext cx="742950" cy="15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694" name="Line 5"/>
          <p:cNvSpPr>
            <a:spLocks noChangeShapeType="1"/>
          </p:cNvSpPr>
          <p:nvPr/>
        </p:nvSpPr>
        <p:spPr bwMode="auto">
          <a:xfrm flipV="1">
            <a:off x="4171950" y="4119563"/>
            <a:ext cx="666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695" name="Oval 6"/>
          <p:cNvSpPr>
            <a:spLocks noChangeArrowheads="1"/>
          </p:cNvSpPr>
          <p:nvPr/>
        </p:nvSpPr>
        <p:spPr bwMode="auto">
          <a:xfrm>
            <a:off x="2886075" y="3033713"/>
            <a:ext cx="2159000" cy="2159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Oval 7"/>
          <p:cNvSpPr>
            <a:spLocks noChangeArrowheads="1"/>
          </p:cNvSpPr>
          <p:nvPr/>
        </p:nvSpPr>
        <p:spPr bwMode="auto">
          <a:xfrm>
            <a:off x="3014663" y="3167063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8</a:t>
            </a:r>
          </a:p>
        </p:txBody>
      </p:sp>
      <p:sp>
        <p:nvSpPr>
          <p:cNvPr id="114697" name="Oval 8"/>
          <p:cNvSpPr>
            <a:spLocks noChangeArrowheads="1"/>
          </p:cNvSpPr>
          <p:nvPr/>
        </p:nvSpPr>
        <p:spPr bwMode="auto">
          <a:xfrm>
            <a:off x="4514851" y="316706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2</a:t>
            </a:r>
            <a:endParaRPr lang="de-DE" sz="2400" b="1">
              <a:latin typeface="Times New Roman" pitchFamily="18" charset="0"/>
            </a:endParaRPr>
          </a:p>
        </p:txBody>
      </p:sp>
      <p:sp>
        <p:nvSpPr>
          <p:cNvPr id="114698" name="Oval 9"/>
          <p:cNvSpPr>
            <a:spLocks noChangeArrowheads="1"/>
          </p:cNvSpPr>
          <p:nvPr/>
        </p:nvSpPr>
        <p:spPr bwMode="auto">
          <a:xfrm>
            <a:off x="2695576" y="3933826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7</a:t>
            </a:r>
          </a:p>
        </p:txBody>
      </p:sp>
      <p:sp>
        <p:nvSpPr>
          <p:cNvPr id="114699" name="Oval 10"/>
          <p:cNvSpPr>
            <a:spLocks noChangeArrowheads="1"/>
          </p:cNvSpPr>
          <p:nvPr/>
        </p:nvSpPr>
        <p:spPr bwMode="auto">
          <a:xfrm>
            <a:off x="4838701" y="3933826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3</a:t>
            </a:r>
          </a:p>
        </p:txBody>
      </p:sp>
      <p:sp>
        <p:nvSpPr>
          <p:cNvPr id="114700" name="Oval 11"/>
          <p:cNvSpPr>
            <a:spLocks noChangeArrowheads="1"/>
          </p:cNvSpPr>
          <p:nvPr/>
        </p:nvSpPr>
        <p:spPr bwMode="auto">
          <a:xfrm>
            <a:off x="3810001" y="498633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5</a:t>
            </a:r>
          </a:p>
        </p:txBody>
      </p:sp>
      <p:sp>
        <p:nvSpPr>
          <p:cNvPr id="114701" name="Oval 12"/>
          <p:cNvSpPr>
            <a:spLocks noChangeArrowheads="1"/>
          </p:cNvSpPr>
          <p:nvPr/>
        </p:nvSpPr>
        <p:spPr bwMode="auto">
          <a:xfrm>
            <a:off x="3810001" y="285273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1</a:t>
            </a:r>
          </a:p>
        </p:txBody>
      </p:sp>
      <p:sp>
        <p:nvSpPr>
          <p:cNvPr id="114702" name="Oval 13"/>
          <p:cNvSpPr>
            <a:spLocks noChangeArrowheads="1"/>
          </p:cNvSpPr>
          <p:nvPr/>
        </p:nvSpPr>
        <p:spPr bwMode="auto">
          <a:xfrm>
            <a:off x="4514851" y="4700588"/>
            <a:ext cx="360363" cy="360362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4</a:t>
            </a:r>
          </a:p>
        </p:txBody>
      </p:sp>
      <p:sp>
        <p:nvSpPr>
          <p:cNvPr id="114703" name="Oval 14"/>
          <p:cNvSpPr>
            <a:spLocks noChangeArrowheads="1"/>
          </p:cNvSpPr>
          <p:nvPr/>
        </p:nvSpPr>
        <p:spPr bwMode="auto">
          <a:xfrm>
            <a:off x="3014663" y="4700588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6</a:t>
            </a:r>
          </a:p>
        </p:txBody>
      </p:sp>
      <p:sp>
        <p:nvSpPr>
          <p:cNvPr id="114704" name="Rectangle 15"/>
          <p:cNvSpPr>
            <a:spLocks noChangeArrowheads="1"/>
          </p:cNvSpPr>
          <p:nvPr/>
        </p:nvSpPr>
        <p:spPr bwMode="auto">
          <a:xfrm>
            <a:off x="3790951" y="3948113"/>
            <a:ext cx="409575" cy="342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14705" name="Rectangle 16"/>
          <p:cNvSpPr>
            <a:spLocks noChangeArrowheads="1"/>
          </p:cNvSpPr>
          <p:nvPr/>
        </p:nvSpPr>
        <p:spPr bwMode="auto">
          <a:xfrm>
            <a:off x="3267075" y="3835400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1400" b="1">
                <a:latin typeface="Arial" pitchFamily="34" charset="0"/>
              </a:rPr>
              <a:t>CPU</a:t>
            </a:r>
          </a:p>
        </p:txBody>
      </p:sp>
      <p:sp>
        <p:nvSpPr>
          <p:cNvPr id="114706" name="Line 17"/>
          <p:cNvSpPr>
            <a:spLocks noChangeShapeType="1"/>
          </p:cNvSpPr>
          <p:nvPr/>
        </p:nvSpPr>
        <p:spPr bwMode="auto">
          <a:xfrm flipV="1">
            <a:off x="4010025" y="3205163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07" name="Line 18"/>
          <p:cNvSpPr>
            <a:spLocks noChangeShapeType="1"/>
          </p:cNvSpPr>
          <p:nvPr/>
        </p:nvSpPr>
        <p:spPr bwMode="auto">
          <a:xfrm flipV="1">
            <a:off x="4171951" y="3452813"/>
            <a:ext cx="37147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08" name="Line 19"/>
          <p:cNvSpPr>
            <a:spLocks noChangeShapeType="1"/>
          </p:cNvSpPr>
          <p:nvPr/>
        </p:nvSpPr>
        <p:spPr bwMode="auto">
          <a:xfrm>
            <a:off x="4181475" y="4281488"/>
            <a:ext cx="419100" cy="4683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09" name="Freeform 20"/>
          <p:cNvSpPr>
            <a:spLocks/>
          </p:cNvSpPr>
          <p:nvPr/>
        </p:nvSpPr>
        <p:spPr bwMode="auto">
          <a:xfrm>
            <a:off x="7715251" y="3621088"/>
            <a:ext cx="474663" cy="508000"/>
          </a:xfrm>
          <a:custGeom>
            <a:avLst/>
            <a:gdLst>
              <a:gd name="T0" fmla="*/ 0 w 299"/>
              <a:gd name="T1" fmla="*/ 2147483647 h 350"/>
              <a:gd name="T2" fmla="*/ 2147483647 w 299"/>
              <a:gd name="T3" fmla="*/ 2147483647 h 350"/>
              <a:gd name="T4" fmla="*/ 2147483647 w 299"/>
              <a:gd name="T5" fmla="*/ 2147483647 h 350"/>
              <a:gd name="T6" fmla="*/ 2147483647 w 299"/>
              <a:gd name="T7" fmla="*/ 2147483647 h 350"/>
              <a:gd name="T8" fmla="*/ 2147483647 w 299"/>
              <a:gd name="T9" fmla="*/ 2147483647 h 350"/>
              <a:gd name="T10" fmla="*/ 2147483647 w 299"/>
              <a:gd name="T11" fmla="*/ 2147483647 h 350"/>
              <a:gd name="T12" fmla="*/ 2147483647 w 299"/>
              <a:gd name="T13" fmla="*/ 2147483647 h 3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"/>
              <a:gd name="T22" fmla="*/ 0 h 350"/>
              <a:gd name="T23" fmla="*/ 299 w 299"/>
              <a:gd name="T24" fmla="*/ 350 h 3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" h="350">
                <a:moveTo>
                  <a:pt x="0" y="8"/>
                </a:moveTo>
                <a:cubicBezTo>
                  <a:pt x="23" y="8"/>
                  <a:pt x="97" y="0"/>
                  <a:pt x="132" y="6"/>
                </a:cubicBezTo>
                <a:cubicBezTo>
                  <a:pt x="167" y="12"/>
                  <a:pt x="190" y="30"/>
                  <a:pt x="211" y="43"/>
                </a:cubicBezTo>
                <a:cubicBezTo>
                  <a:pt x="231" y="56"/>
                  <a:pt x="241" y="64"/>
                  <a:pt x="255" y="84"/>
                </a:cubicBezTo>
                <a:cubicBezTo>
                  <a:pt x="269" y="104"/>
                  <a:pt x="289" y="136"/>
                  <a:pt x="294" y="164"/>
                </a:cubicBezTo>
                <a:cubicBezTo>
                  <a:pt x="299" y="192"/>
                  <a:pt x="297" y="223"/>
                  <a:pt x="288" y="254"/>
                </a:cubicBezTo>
                <a:cubicBezTo>
                  <a:pt x="279" y="285"/>
                  <a:pt x="250" y="330"/>
                  <a:pt x="240" y="350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10" name="Oval 21"/>
          <p:cNvSpPr>
            <a:spLocks noChangeArrowheads="1"/>
          </p:cNvSpPr>
          <p:nvPr/>
        </p:nvSpPr>
        <p:spPr bwMode="auto">
          <a:xfrm>
            <a:off x="6610350" y="3043238"/>
            <a:ext cx="2159000" cy="2159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2"/>
          <p:cNvSpPr>
            <a:spLocks noChangeArrowheads="1"/>
          </p:cNvSpPr>
          <p:nvPr/>
        </p:nvSpPr>
        <p:spPr bwMode="auto">
          <a:xfrm>
            <a:off x="6738938" y="3176588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8</a:t>
            </a:r>
          </a:p>
        </p:txBody>
      </p:sp>
      <p:sp>
        <p:nvSpPr>
          <p:cNvPr id="114712" name="Oval 23"/>
          <p:cNvSpPr>
            <a:spLocks noChangeArrowheads="1"/>
          </p:cNvSpPr>
          <p:nvPr/>
        </p:nvSpPr>
        <p:spPr bwMode="auto">
          <a:xfrm>
            <a:off x="8239126" y="317658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2</a:t>
            </a:r>
            <a:endParaRPr lang="de-DE" sz="2400" b="1">
              <a:latin typeface="Times New Roman" pitchFamily="18" charset="0"/>
            </a:endParaRPr>
          </a:p>
        </p:txBody>
      </p:sp>
      <p:sp>
        <p:nvSpPr>
          <p:cNvPr id="114713" name="Oval 24"/>
          <p:cNvSpPr>
            <a:spLocks noChangeArrowheads="1"/>
          </p:cNvSpPr>
          <p:nvPr/>
        </p:nvSpPr>
        <p:spPr bwMode="auto">
          <a:xfrm>
            <a:off x="6419851" y="3943351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7</a:t>
            </a:r>
          </a:p>
        </p:txBody>
      </p:sp>
      <p:sp>
        <p:nvSpPr>
          <p:cNvPr id="114714" name="Oval 25"/>
          <p:cNvSpPr>
            <a:spLocks noChangeArrowheads="1"/>
          </p:cNvSpPr>
          <p:nvPr/>
        </p:nvSpPr>
        <p:spPr bwMode="auto">
          <a:xfrm>
            <a:off x="8562976" y="3943351"/>
            <a:ext cx="360363" cy="3603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3</a:t>
            </a:r>
          </a:p>
        </p:txBody>
      </p:sp>
      <p:sp>
        <p:nvSpPr>
          <p:cNvPr id="114715" name="Oval 26"/>
          <p:cNvSpPr>
            <a:spLocks noChangeArrowheads="1"/>
          </p:cNvSpPr>
          <p:nvPr/>
        </p:nvSpPr>
        <p:spPr bwMode="auto">
          <a:xfrm>
            <a:off x="7534276" y="286226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1</a:t>
            </a:r>
          </a:p>
        </p:txBody>
      </p:sp>
      <p:sp>
        <p:nvSpPr>
          <p:cNvPr id="114716" name="Oval 27"/>
          <p:cNvSpPr>
            <a:spLocks noChangeArrowheads="1"/>
          </p:cNvSpPr>
          <p:nvPr/>
        </p:nvSpPr>
        <p:spPr bwMode="auto">
          <a:xfrm>
            <a:off x="8239126" y="471011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4</a:t>
            </a:r>
          </a:p>
        </p:txBody>
      </p:sp>
      <p:sp>
        <p:nvSpPr>
          <p:cNvPr id="114717" name="Oval 28"/>
          <p:cNvSpPr>
            <a:spLocks noChangeArrowheads="1"/>
          </p:cNvSpPr>
          <p:nvPr/>
        </p:nvSpPr>
        <p:spPr bwMode="auto">
          <a:xfrm>
            <a:off x="6738938" y="4710113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6</a:t>
            </a:r>
          </a:p>
        </p:txBody>
      </p:sp>
      <p:sp>
        <p:nvSpPr>
          <p:cNvPr id="114718" name="Rectangle 29"/>
          <p:cNvSpPr>
            <a:spLocks noChangeArrowheads="1"/>
          </p:cNvSpPr>
          <p:nvPr/>
        </p:nvSpPr>
        <p:spPr bwMode="auto">
          <a:xfrm>
            <a:off x="7515226" y="3957638"/>
            <a:ext cx="409575" cy="342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14719" name="Rectangle 30"/>
          <p:cNvSpPr>
            <a:spLocks noChangeArrowheads="1"/>
          </p:cNvSpPr>
          <p:nvPr/>
        </p:nvSpPr>
        <p:spPr bwMode="auto">
          <a:xfrm>
            <a:off x="6972300" y="3825875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1400" b="1">
                <a:latin typeface="Arial" pitchFamily="34" charset="0"/>
              </a:rPr>
              <a:t>CPU</a:t>
            </a:r>
          </a:p>
        </p:txBody>
      </p:sp>
      <p:sp>
        <p:nvSpPr>
          <p:cNvPr id="114720" name="Oval 31"/>
          <p:cNvSpPr>
            <a:spLocks noChangeArrowheads="1"/>
          </p:cNvSpPr>
          <p:nvPr/>
        </p:nvSpPr>
        <p:spPr bwMode="auto">
          <a:xfrm>
            <a:off x="7591426" y="500538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5</a:t>
            </a:r>
          </a:p>
        </p:txBody>
      </p:sp>
      <p:sp>
        <p:nvSpPr>
          <p:cNvPr id="114721" name="Oval 32"/>
          <p:cNvSpPr>
            <a:spLocks noChangeArrowheads="1"/>
          </p:cNvSpPr>
          <p:nvPr/>
        </p:nvSpPr>
        <p:spPr bwMode="auto">
          <a:xfrm>
            <a:off x="2190751" y="5683251"/>
            <a:ext cx="360363" cy="3603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Arial" pitchFamily="34" charset="0"/>
            </a:endParaRPr>
          </a:p>
        </p:txBody>
      </p:sp>
      <p:sp>
        <p:nvSpPr>
          <p:cNvPr id="114722" name="Oval 33"/>
          <p:cNvSpPr>
            <a:spLocks noChangeArrowheads="1"/>
          </p:cNvSpPr>
          <p:nvPr/>
        </p:nvSpPr>
        <p:spPr bwMode="auto">
          <a:xfrm>
            <a:off x="5876926" y="5681663"/>
            <a:ext cx="360363" cy="360362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114723" name="Text Box 34"/>
          <p:cNvSpPr txBox="1">
            <a:spLocks noChangeArrowheads="1"/>
          </p:cNvSpPr>
          <p:nvPr/>
        </p:nvSpPr>
        <p:spPr bwMode="auto">
          <a:xfrm>
            <a:off x="2613025" y="5541963"/>
            <a:ext cx="2368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>
                <a:latin typeface="Arial" pitchFamily="34" charset="0"/>
              </a:rPr>
              <a:t>Aktuell bearbeitete </a:t>
            </a:r>
            <a:br>
              <a:rPr lang="de-DE">
                <a:latin typeface="Arial" pitchFamily="34" charset="0"/>
              </a:rPr>
            </a:br>
            <a:r>
              <a:rPr lang="de-DE">
                <a:latin typeface="Arial" pitchFamily="34" charset="0"/>
              </a:rPr>
              <a:t>Interrupt-Anforderung</a:t>
            </a:r>
          </a:p>
        </p:txBody>
      </p:sp>
      <p:sp>
        <p:nvSpPr>
          <p:cNvPr id="114724" name="Text Box 35"/>
          <p:cNvSpPr txBox="1">
            <a:spLocks noChangeArrowheads="1"/>
          </p:cNvSpPr>
          <p:nvPr/>
        </p:nvSpPr>
        <p:spPr bwMode="auto">
          <a:xfrm>
            <a:off x="6394450" y="5541963"/>
            <a:ext cx="401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>
                <a:latin typeface="Arial" pitchFamily="34" charset="0"/>
              </a:rPr>
              <a:t>Interrupt-Anforderungen während der </a:t>
            </a:r>
            <a:br>
              <a:rPr lang="de-DE">
                <a:latin typeface="Arial" pitchFamily="34" charset="0"/>
              </a:rPr>
            </a:br>
            <a:r>
              <a:rPr lang="de-DE">
                <a:latin typeface="Arial" pitchFamily="34" charset="0"/>
              </a:rPr>
              <a:t>Bedienung von Komponente 4</a:t>
            </a:r>
          </a:p>
        </p:txBody>
      </p:sp>
      <p:sp>
        <p:nvSpPr>
          <p:cNvPr id="114725" name="Line 36"/>
          <p:cNvSpPr>
            <a:spLocks noChangeShapeType="1"/>
          </p:cNvSpPr>
          <p:nvPr/>
        </p:nvSpPr>
        <p:spPr bwMode="auto">
          <a:xfrm flipV="1">
            <a:off x="7724775" y="3224213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26" name="Line 37"/>
          <p:cNvSpPr>
            <a:spLocks noChangeShapeType="1"/>
          </p:cNvSpPr>
          <p:nvPr/>
        </p:nvSpPr>
        <p:spPr bwMode="auto">
          <a:xfrm flipV="1">
            <a:off x="7905751" y="3462338"/>
            <a:ext cx="37147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27" name="Freeform 38"/>
          <p:cNvSpPr>
            <a:spLocks/>
          </p:cNvSpPr>
          <p:nvPr/>
        </p:nvSpPr>
        <p:spPr bwMode="auto">
          <a:xfrm>
            <a:off x="4029076" y="3667125"/>
            <a:ext cx="466725" cy="738188"/>
          </a:xfrm>
          <a:custGeom>
            <a:avLst/>
            <a:gdLst>
              <a:gd name="T0" fmla="*/ 0 w 294"/>
              <a:gd name="T1" fmla="*/ 2147483647 h 465"/>
              <a:gd name="T2" fmla="*/ 2147483647 w 294"/>
              <a:gd name="T3" fmla="*/ 2147483647 h 465"/>
              <a:gd name="T4" fmla="*/ 2147483647 w 294"/>
              <a:gd name="T5" fmla="*/ 2147483647 h 465"/>
              <a:gd name="T6" fmla="*/ 2147483647 w 294"/>
              <a:gd name="T7" fmla="*/ 2147483647 h 465"/>
              <a:gd name="T8" fmla="*/ 2147483647 w 294"/>
              <a:gd name="T9" fmla="*/ 2147483647 h 465"/>
              <a:gd name="T10" fmla="*/ 2147483647 w 294"/>
              <a:gd name="T11" fmla="*/ 2147483647 h 465"/>
              <a:gd name="T12" fmla="*/ 2147483647 w 294"/>
              <a:gd name="T13" fmla="*/ 2147483647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4"/>
              <a:gd name="T22" fmla="*/ 0 h 465"/>
              <a:gd name="T23" fmla="*/ 294 w 294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4" h="465">
                <a:moveTo>
                  <a:pt x="0" y="3"/>
                </a:moveTo>
                <a:cubicBezTo>
                  <a:pt x="16" y="4"/>
                  <a:pt x="64" y="0"/>
                  <a:pt x="96" y="9"/>
                </a:cubicBezTo>
                <a:cubicBezTo>
                  <a:pt x="128" y="18"/>
                  <a:pt x="167" y="40"/>
                  <a:pt x="192" y="57"/>
                </a:cubicBezTo>
                <a:cubicBezTo>
                  <a:pt x="217" y="74"/>
                  <a:pt x="229" y="75"/>
                  <a:pt x="246" y="111"/>
                </a:cubicBezTo>
                <a:cubicBezTo>
                  <a:pt x="263" y="147"/>
                  <a:pt x="294" y="224"/>
                  <a:pt x="294" y="273"/>
                </a:cubicBezTo>
                <a:cubicBezTo>
                  <a:pt x="294" y="322"/>
                  <a:pt x="266" y="373"/>
                  <a:pt x="246" y="405"/>
                </a:cubicBezTo>
                <a:cubicBezTo>
                  <a:pt x="226" y="437"/>
                  <a:pt x="189" y="453"/>
                  <a:pt x="174" y="465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12040" y="2518920"/>
              <a:ext cx="2093040" cy="306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2680" y="2509560"/>
                <a:ext cx="2111760" cy="308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724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Polling</a:t>
            </a:r>
          </a:p>
        </p:txBody>
      </p:sp>
      <p:sp>
        <p:nvSpPr>
          <p:cNvPr id="11571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pSp>
        <p:nvGrpSpPr>
          <p:cNvPr id="115716" name="Group 3"/>
          <p:cNvGrpSpPr>
            <a:grpSpLocks/>
          </p:cNvGrpSpPr>
          <p:nvPr/>
        </p:nvGrpSpPr>
        <p:grpSpPr bwMode="auto">
          <a:xfrm>
            <a:off x="1924050" y="1247775"/>
            <a:ext cx="8248650" cy="2984500"/>
            <a:chOff x="258" y="1986"/>
            <a:chExt cx="5196" cy="1880"/>
          </a:xfrm>
        </p:grpSpPr>
        <p:sp>
          <p:nvSpPr>
            <p:cNvPr id="115718" name="Text Box 4"/>
            <p:cNvSpPr txBox="1">
              <a:spLocks noChangeArrowheads="1"/>
            </p:cNvSpPr>
            <p:nvPr/>
          </p:nvSpPr>
          <p:spPr bwMode="auto">
            <a:xfrm>
              <a:off x="258" y="1986"/>
              <a:ext cx="5196" cy="1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sz="2400" b="1">
                  <a:latin typeface="Arial" pitchFamily="34" charset="0"/>
                </a:rPr>
                <a:t>Prioritäten beim 80286:</a:t>
              </a:r>
              <a:r>
                <a:rPr lang="de-DE" sz="2400">
                  <a:latin typeface="Arial" pitchFamily="34" charset="0"/>
                </a:rPr>
                <a:t> </a:t>
              </a:r>
            </a:p>
            <a:p>
              <a:pPr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/>
              </a:r>
              <a:br>
                <a:rPr lang="de-DE">
                  <a:latin typeface="Arial" pitchFamily="34" charset="0"/>
                </a:rPr>
              </a:br>
              <a:r>
                <a:rPr lang="de-DE">
                  <a:latin typeface="Arial" pitchFamily="34" charset="0"/>
                </a:rPr>
                <a:t>      Priorität 		Ausnahmesituation</a:t>
              </a:r>
            </a:p>
            <a:p>
              <a:pPr lvl="1" algn="l" eaLnBrk="0" hangingPunct="0">
                <a:lnSpc>
                  <a:spcPct val="120000"/>
                </a:lnSpc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>   0	RESET	Rücksetzen, Initialisieren</a:t>
              </a: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>   1	TRAPS	Ausnahme bei Befehlsausführung</a:t>
              </a: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>	INT	           Software-Interrupt</a:t>
              </a: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>   2	TRACE	Einzel-Schritt-Ausführung</a:t>
              </a: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>   3 	NMI	nicht maskierbare Interrupts</a:t>
              </a: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>   4	...	Coprozessor-Fehler</a:t>
              </a: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>
                  <a:latin typeface="Arial" pitchFamily="34" charset="0"/>
                </a:rPr>
                <a:t>   5 	IRQ	maskierbare Interrupts</a:t>
              </a:r>
            </a:p>
          </p:txBody>
        </p:sp>
        <p:sp>
          <p:nvSpPr>
            <p:cNvPr id="115719" name="Line 5"/>
            <p:cNvSpPr>
              <a:spLocks noChangeShapeType="1"/>
            </p:cNvSpPr>
            <p:nvPr/>
          </p:nvSpPr>
          <p:spPr bwMode="auto">
            <a:xfrm flipV="1">
              <a:off x="540" y="2598"/>
              <a:ext cx="4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720" name="Line 6"/>
            <p:cNvSpPr>
              <a:spLocks noChangeShapeType="1"/>
            </p:cNvSpPr>
            <p:nvPr/>
          </p:nvSpPr>
          <p:spPr bwMode="auto">
            <a:xfrm>
              <a:off x="1206" y="2406"/>
              <a:ext cx="0" cy="14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5717" name="Rectangle 7"/>
          <p:cNvSpPr>
            <a:spLocks noChangeArrowheads="1"/>
          </p:cNvSpPr>
          <p:nvPr/>
        </p:nvSpPr>
        <p:spPr bwMode="auto">
          <a:xfrm>
            <a:off x="1951038" y="4684714"/>
            <a:ext cx="8351966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Nachteil des Polling-Verfahrens:</a:t>
            </a:r>
          </a:p>
          <a:p>
            <a:pPr lvl="1"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sym typeface="Wingdings" pitchFamily="2" charset="2"/>
              </a:rPr>
              <a:t>Die Priorisierung und Identifizierung von Interrupts durch</a:t>
            </a:r>
            <a:br>
              <a:rPr lang="de-DE" sz="2400">
                <a:latin typeface="Arial" pitchFamily="34" charset="0"/>
                <a:sym typeface="Wingdings" pitchFamily="2" charset="2"/>
              </a:rPr>
            </a:br>
            <a:r>
              <a:rPr lang="de-DE" sz="2400">
                <a:latin typeface="Arial" pitchFamily="34" charset="0"/>
                <a:sym typeface="Wingdings" pitchFamily="2" charset="2"/>
              </a:rPr>
              <a:t>die zyklische Abfrage (Software) ist sehr zeitaufwendig.</a:t>
            </a:r>
          </a:p>
        </p:txBody>
      </p:sp>
    </p:spTree>
  </p:cSld>
  <p:clrMapOvr>
    <a:masterClrMapping/>
  </p:clrMapOvr>
  <p:transition advTm="60894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Remember</a:t>
            </a:r>
            <a:r>
              <a:rPr lang="de-DE" dirty="0" smtClean="0"/>
              <a:t> - Interrupt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17360" y="227520"/>
              <a:ext cx="9440280" cy="409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8000" y="218160"/>
                <a:ext cx="9459000" cy="41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681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Daisy-Chain-Verfahren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ym typeface="Wingdings" pitchFamily="2" charset="2"/>
              </a:rPr>
              <a:t>Priorisierung und Identifizierung von Interrupts wird durch eine </a:t>
            </a:r>
            <a:r>
              <a:rPr lang="de-DE" dirty="0" smtClean="0">
                <a:solidFill>
                  <a:srgbClr val="0000CC"/>
                </a:solidFill>
                <a:sym typeface="Wingdings" pitchFamily="2" charset="2"/>
              </a:rPr>
              <a:t>Zusatzhardware</a:t>
            </a:r>
            <a:r>
              <a:rPr lang="de-DE" dirty="0" smtClean="0">
                <a:sym typeface="Wingdings" pitchFamily="2" charset="2"/>
              </a:rPr>
              <a:t> durchgeführt. </a:t>
            </a:r>
          </a:p>
          <a:p>
            <a:pPr eaLnBrk="1" hangingPunct="1"/>
            <a:endParaRPr lang="de-DE" dirty="0" smtClean="0">
              <a:sym typeface="Wingdings" pitchFamily="2" charset="2"/>
            </a:endParaRPr>
          </a:p>
          <a:p>
            <a:pPr eaLnBrk="1" hangingPunct="1"/>
            <a:r>
              <a:rPr lang="de-DE" dirty="0" smtClean="0">
                <a:sym typeface="Wingdings" pitchFamily="2" charset="2"/>
              </a:rPr>
              <a:t>Zusammenschalten von Interrupt-Quellen zu einer Prioritätskette (Interrupt-Daisy-Chain). </a:t>
            </a:r>
          </a:p>
          <a:p>
            <a:pPr eaLnBrk="1" hangingPunct="1"/>
            <a:endParaRPr lang="de-DE" dirty="0" smtClean="0">
              <a:sym typeface="Wingdings" pitchFamily="2" charset="2"/>
            </a:endParaRPr>
          </a:p>
          <a:p>
            <a:pPr eaLnBrk="1" hangingPunct="1"/>
            <a:r>
              <a:rPr lang="de-DE" dirty="0" smtClean="0">
                <a:sym typeface="Wingdings" pitchFamily="2" charset="2"/>
              </a:rPr>
              <a:t>Jede Interrupt-Quelle hat eine Priorisierungsschaltung (dezentrale Priorisierung), die mit der des Vorgängers 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und Nachfolgers mit Signalleitungen verbunden ist. </a:t>
            </a:r>
          </a:p>
          <a:p>
            <a:pPr eaLnBrk="1" hangingPunct="1"/>
            <a:endParaRPr lang="de-DE" dirty="0" smtClean="0">
              <a:sym typeface="Wingdings" pitchFamily="2" charset="2"/>
            </a:endParaRPr>
          </a:p>
          <a:p>
            <a:pPr eaLnBrk="1" hangingPunct="1"/>
            <a:r>
              <a:rPr lang="de-DE" b="1" dirty="0" smtClean="0">
                <a:sym typeface="Wingdings" pitchFamily="2" charset="2"/>
              </a:rPr>
              <a:t>Erste Quelle</a:t>
            </a:r>
            <a:r>
              <a:rPr lang="de-DE" dirty="0" smtClean="0">
                <a:sym typeface="Wingdings" pitchFamily="2" charset="2"/>
              </a:rPr>
              <a:t> der Kette hat die </a:t>
            </a:r>
            <a:r>
              <a:rPr lang="de-DE" b="1" dirty="0" smtClean="0">
                <a:sym typeface="Wingdings" pitchFamily="2" charset="2"/>
              </a:rPr>
              <a:t>höchste Priorität</a:t>
            </a:r>
            <a:r>
              <a:rPr lang="de-DE" dirty="0" smtClean="0">
                <a:sym typeface="Wingdings" pitchFamily="2" charset="2"/>
              </a:rPr>
              <a:t>. Die </a:t>
            </a:r>
            <a:r>
              <a:rPr lang="de-DE" b="1" dirty="0" smtClean="0">
                <a:sym typeface="Wingdings" pitchFamily="2" charset="2"/>
              </a:rPr>
              <a:t>Priorität</a:t>
            </a:r>
            <a:r>
              <a:rPr lang="de-DE" dirty="0" smtClean="0">
                <a:sym typeface="Wingdings" pitchFamily="2" charset="2"/>
              </a:rPr>
              <a:t> der anderen Quellen </a:t>
            </a:r>
            <a:r>
              <a:rPr lang="de-DE" b="1" dirty="0" smtClean="0">
                <a:sym typeface="Wingdings" pitchFamily="2" charset="2"/>
              </a:rPr>
              <a:t>nimmt</a:t>
            </a:r>
            <a:r>
              <a:rPr lang="de-DE" dirty="0" smtClean="0">
                <a:sym typeface="Wingdings" pitchFamily="2" charset="2"/>
              </a:rPr>
              <a:t> mit jedem Glied in der Kette um </a:t>
            </a:r>
            <a:r>
              <a:rPr lang="de-DE" b="1" dirty="0" smtClean="0">
                <a:sym typeface="Wingdings" pitchFamily="2" charset="2"/>
              </a:rPr>
              <a:t>eine Stufe ab</a:t>
            </a:r>
            <a:r>
              <a:rPr lang="de-DE" dirty="0" smtClean="0">
                <a:sym typeface="Wingdings" pitchFamily="2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167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2465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Daisy-Chain-Verfahren</a:t>
            </a:r>
          </a:p>
        </p:txBody>
      </p:sp>
      <p:sp>
        <p:nvSpPr>
          <p:cNvPr id="11776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4778376" y="1676400"/>
            <a:ext cx="18510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Interrupt-Quelle 0</a:t>
            </a:r>
          </a:p>
        </p:txBody>
      </p:sp>
      <p:sp>
        <p:nvSpPr>
          <p:cNvPr id="117765" name="Line 4"/>
          <p:cNvSpPr>
            <a:spLocks noChangeShapeType="1"/>
          </p:cNvSpPr>
          <p:nvPr/>
        </p:nvSpPr>
        <p:spPr bwMode="auto">
          <a:xfrm>
            <a:off x="5049838" y="3813175"/>
            <a:ext cx="0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1981200" y="3952876"/>
            <a:ext cx="1193800" cy="18383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latin typeface="Arial" pitchFamily="34" charset="0"/>
            </a:endParaRPr>
          </a:p>
        </p:txBody>
      </p:sp>
      <p:sp>
        <p:nvSpPr>
          <p:cNvPr id="117767" name="Line 6"/>
          <p:cNvSpPr>
            <a:spLocks noChangeShapeType="1"/>
          </p:cNvSpPr>
          <p:nvPr/>
        </p:nvSpPr>
        <p:spPr bwMode="auto">
          <a:xfrm>
            <a:off x="3194050" y="5556250"/>
            <a:ext cx="6307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2066925" y="4267200"/>
            <a:ext cx="99060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8"/>
          <p:cNvSpPr>
            <a:spLocks noChangeArrowheads="1"/>
          </p:cNvSpPr>
          <p:nvPr/>
        </p:nvSpPr>
        <p:spPr bwMode="auto">
          <a:xfrm>
            <a:off x="2201864" y="3435351"/>
            <a:ext cx="6254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800">
                <a:latin typeface="Symbol" pitchFamily="18" charset="2"/>
              </a:rPr>
              <a:t>m</a:t>
            </a:r>
            <a:r>
              <a:rPr lang="de-DE" sz="2800">
                <a:latin typeface="Arial" pitchFamily="34" charset="0"/>
              </a:rPr>
              <a:t>P</a:t>
            </a:r>
          </a:p>
        </p:txBody>
      </p:sp>
      <p:sp>
        <p:nvSpPr>
          <p:cNvPr id="117770" name="Rectangle 9"/>
          <p:cNvSpPr>
            <a:spLocks noChangeArrowheads="1"/>
          </p:cNvSpPr>
          <p:nvPr/>
        </p:nvSpPr>
        <p:spPr bwMode="auto">
          <a:xfrm>
            <a:off x="1992313" y="4027489"/>
            <a:ext cx="12065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200" b="1">
                <a:latin typeface="Arial" pitchFamily="34" charset="0"/>
              </a:rPr>
              <a:t>Statusregister</a:t>
            </a:r>
          </a:p>
        </p:txBody>
      </p:sp>
      <p:sp>
        <p:nvSpPr>
          <p:cNvPr id="117771" name="Rectangle 10"/>
          <p:cNvSpPr>
            <a:spLocks noChangeArrowheads="1"/>
          </p:cNvSpPr>
          <p:nvPr/>
        </p:nvSpPr>
        <p:spPr bwMode="auto">
          <a:xfrm>
            <a:off x="2362201" y="4267200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1"/>
          <p:cNvSpPr>
            <a:spLocks noChangeShapeType="1"/>
          </p:cNvSpPr>
          <p:nvPr/>
        </p:nvSpPr>
        <p:spPr bwMode="auto">
          <a:xfrm>
            <a:off x="3184525" y="5203825"/>
            <a:ext cx="110648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73" name="Line 12"/>
          <p:cNvSpPr>
            <a:spLocks noChangeShapeType="1"/>
          </p:cNvSpPr>
          <p:nvPr/>
        </p:nvSpPr>
        <p:spPr bwMode="auto">
          <a:xfrm>
            <a:off x="3184525" y="4375150"/>
            <a:ext cx="6230938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74" name="Line 13"/>
          <p:cNvSpPr>
            <a:spLocks noChangeShapeType="1"/>
          </p:cNvSpPr>
          <p:nvPr/>
        </p:nvSpPr>
        <p:spPr bwMode="auto">
          <a:xfrm>
            <a:off x="3175001" y="4708525"/>
            <a:ext cx="6259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5" name="Rectangle 14"/>
          <p:cNvSpPr>
            <a:spLocks noChangeArrowheads="1"/>
          </p:cNvSpPr>
          <p:nvPr/>
        </p:nvSpPr>
        <p:spPr bwMode="auto">
          <a:xfrm>
            <a:off x="4822825" y="2006600"/>
            <a:ext cx="1627188" cy="1785938"/>
          </a:xfrm>
          <a:prstGeom prst="rect">
            <a:avLst/>
          </a:prstGeom>
          <a:solidFill>
            <a:srgbClr val="EBFF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Text Box 15"/>
          <p:cNvSpPr txBox="1">
            <a:spLocks noChangeArrowheads="1"/>
          </p:cNvSpPr>
          <p:nvPr/>
        </p:nvSpPr>
        <p:spPr bwMode="auto">
          <a:xfrm>
            <a:off x="4314825" y="3879850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IRQ0</a:t>
            </a:r>
          </a:p>
        </p:txBody>
      </p:sp>
      <p:sp>
        <p:nvSpPr>
          <p:cNvPr id="117777" name="Line 16"/>
          <p:cNvSpPr>
            <a:spLocks noChangeShapeType="1"/>
          </p:cNvSpPr>
          <p:nvPr/>
        </p:nvSpPr>
        <p:spPr bwMode="auto">
          <a:xfrm>
            <a:off x="4379913" y="3919539"/>
            <a:ext cx="4889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8" name="Text Box 17"/>
          <p:cNvSpPr txBox="1">
            <a:spLocks noChangeArrowheads="1"/>
          </p:cNvSpPr>
          <p:nvPr/>
        </p:nvSpPr>
        <p:spPr bwMode="auto">
          <a:xfrm>
            <a:off x="3343275" y="3984625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</a:t>
            </a:r>
          </a:p>
        </p:txBody>
      </p:sp>
      <p:sp>
        <p:nvSpPr>
          <p:cNvPr id="117779" name="Line 18"/>
          <p:cNvSpPr>
            <a:spLocks noChangeShapeType="1"/>
          </p:cNvSpPr>
          <p:nvPr/>
        </p:nvSpPr>
        <p:spPr bwMode="auto">
          <a:xfrm>
            <a:off x="3408363" y="4014789"/>
            <a:ext cx="48895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0" name="Text Box 19"/>
          <p:cNvSpPr txBox="1">
            <a:spLocks noChangeArrowheads="1"/>
          </p:cNvSpPr>
          <p:nvPr/>
        </p:nvSpPr>
        <p:spPr bwMode="auto">
          <a:xfrm>
            <a:off x="3362325" y="4394200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IRQ</a:t>
            </a:r>
          </a:p>
        </p:txBody>
      </p:sp>
      <p:sp>
        <p:nvSpPr>
          <p:cNvPr id="117781" name="Line 20"/>
          <p:cNvSpPr>
            <a:spLocks noChangeShapeType="1"/>
          </p:cNvSpPr>
          <p:nvPr/>
        </p:nvSpPr>
        <p:spPr bwMode="auto">
          <a:xfrm>
            <a:off x="3427414" y="4433889"/>
            <a:ext cx="365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2" name="Line 21"/>
          <p:cNvSpPr>
            <a:spLocks noChangeShapeType="1"/>
          </p:cNvSpPr>
          <p:nvPr/>
        </p:nvSpPr>
        <p:spPr bwMode="auto">
          <a:xfrm rot="5400000">
            <a:off x="5166519" y="4669632"/>
            <a:ext cx="1763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83" name="Line 22"/>
          <p:cNvSpPr>
            <a:spLocks noChangeShapeType="1"/>
          </p:cNvSpPr>
          <p:nvPr/>
        </p:nvSpPr>
        <p:spPr bwMode="auto">
          <a:xfrm flipV="1">
            <a:off x="5335588" y="3803651"/>
            <a:ext cx="0" cy="55721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84" name="Oval 23"/>
          <p:cNvSpPr>
            <a:spLocks noChangeArrowheads="1"/>
          </p:cNvSpPr>
          <p:nvPr/>
        </p:nvSpPr>
        <p:spPr bwMode="auto">
          <a:xfrm>
            <a:off x="5286375" y="43211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5" name="Freeform 24"/>
          <p:cNvSpPr>
            <a:spLocks/>
          </p:cNvSpPr>
          <p:nvPr/>
        </p:nvSpPr>
        <p:spPr bwMode="auto">
          <a:xfrm>
            <a:off x="4191000" y="3390900"/>
            <a:ext cx="628650" cy="971550"/>
          </a:xfrm>
          <a:custGeom>
            <a:avLst/>
            <a:gdLst>
              <a:gd name="T0" fmla="*/ 0 w 396"/>
              <a:gd name="T1" fmla="*/ 2147483647 h 612"/>
              <a:gd name="T2" fmla="*/ 0 w 396"/>
              <a:gd name="T3" fmla="*/ 2147483647 h 612"/>
              <a:gd name="T4" fmla="*/ 2147483647 w 396"/>
              <a:gd name="T5" fmla="*/ 0 h 612"/>
              <a:gd name="T6" fmla="*/ 0 60000 65536"/>
              <a:gd name="T7" fmla="*/ 0 60000 65536"/>
              <a:gd name="T8" fmla="*/ 0 60000 65536"/>
              <a:gd name="T9" fmla="*/ 0 w 396"/>
              <a:gd name="T10" fmla="*/ 0 h 612"/>
              <a:gd name="T11" fmla="*/ 396 w 396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612">
                <a:moveTo>
                  <a:pt x="0" y="612"/>
                </a:moveTo>
                <a:lnTo>
                  <a:pt x="0" y="6"/>
                </a:lnTo>
                <a:lnTo>
                  <a:pt x="396" y="0"/>
                </a:ln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86" name="Oval 25"/>
          <p:cNvSpPr>
            <a:spLocks noChangeArrowheads="1"/>
          </p:cNvSpPr>
          <p:nvPr/>
        </p:nvSpPr>
        <p:spPr bwMode="auto">
          <a:xfrm>
            <a:off x="4143375" y="43211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7" name="Text Box 26"/>
          <p:cNvSpPr txBox="1">
            <a:spLocks noChangeArrowheads="1"/>
          </p:cNvSpPr>
          <p:nvPr/>
        </p:nvSpPr>
        <p:spPr bwMode="auto">
          <a:xfrm>
            <a:off x="3933825" y="3013075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IACK0</a:t>
            </a:r>
          </a:p>
        </p:txBody>
      </p:sp>
      <p:sp>
        <p:nvSpPr>
          <p:cNvPr id="117788" name="Line 27"/>
          <p:cNvSpPr>
            <a:spLocks noChangeShapeType="1"/>
          </p:cNvSpPr>
          <p:nvPr/>
        </p:nvSpPr>
        <p:spPr bwMode="auto">
          <a:xfrm>
            <a:off x="3998913" y="3043239"/>
            <a:ext cx="58420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9" name="Rectangle 28"/>
          <p:cNvSpPr>
            <a:spLocks noChangeArrowheads="1"/>
          </p:cNvSpPr>
          <p:nvPr/>
        </p:nvSpPr>
        <p:spPr bwMode="auto">
          <a:xfrm>
            <a:off x="5010150" y="2295525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0" name="Rectangle 29"/>
          <p:cNvSpPr>
            <a:spLocks noChangeArrowheads="1"/>
          </p:cNvSpPr>
          <p:nvPr/>
        </p:nvSpPr>
        <p:spPr bwMode="auto">
          <a:xfrm>
            <a:off x="5010151" y="2295525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Rectangle 30"/>
          <p:cNvSpPr>
            <a:spLocks noChangeArrowheads="1"/>
          </p:cNvSpPr>
          <p:nvPr/>
        </p:nvSpPr>
        <p:spPr bwMode="auto">
          <a:xfrm>
            <a:off x="4924425" y="3286125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Rectangle 31"/>
          <p:cNvSpPr>
            <a:spLocks noChangeArrowheads="1"/>
          </p:cNvSpPr>
          <p:nvPr/>
        </p:nvSpPr>
        <p:spPr bwMode="auto">
          <a:xfrm>
            <a:off x="4924426" y="3286125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Rectangle 32"/>
          <p:cNvSpPr>
            <a:spLocks noChangeArrowheads="1"/>
          </p:cNvSpPr>
          <p:nvPr/>
        </p:nvSpPr>
        <p:spPr bwMode="auto">
          <a:xfrm>
            <a:off x="5715000" y="3286125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4" name="Rectangle 33"/>
          <p:cNvSpPr>
            <a:spLocks noChangeArrowheads="1"/>
          </p:cNvSpPr>
          <p:nvPr/>
        </p:nvSpPr>
        <p:spPr bwMode="auto">
          <a:xfrm>
            <a:off x="4938713" y="2012950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IE0</a:t>
            </a:r>
          </a:p>
        </p:txBody>
      </p:sp>
      <p:sp>
        <p:nvSpPr>
          <p:cNvPr id="117795" name="Rectangle 34"/>
          <p:cNvSpPr>
            <a:spLocks noChangeArrowheads="1"/>
          </p:cNvSpPr>
          <p:nvPr/>
        </p:nvSpPr>
        <p:spPr bwMode="auto">
          <a:xfrm>
            <a:off x="4862513" y="2994025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IP0</a:t>
            </a:r>
          </a:p>
        </p:txBody>
      </p:sp>
      <p:sp>
        <p:nvSpPr>
          <p:cNvPr id="117796" name="Rectangle 35"/>
          <p:cNvSpPr>
            <a:spLocks noChangeArrowheads="1"/>
          </p:cNvSpPr>
          <p:nvPr/>
        </p:nvSpPr>
        <p:spPr bwMode="auto">
          <a:xfrm>
            <a:off x="5643563" y="3003550"/>
            <a:ext cx="723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VNR0</a:t>
            </a:r>
          </a:p>
        </p:txBody>
      </p:sp>
      <p:sp>
        <p:nvSpPr>
          <p:cNvPr id="117797" name="Text Box 36"/>
          <p:cNvSpPr txBox="1">
            <a:spLocks noChangeArrowheads="1"/>
          </p:cNvSpPr>
          <p:nvPr/>
        </p:nvSpPr>
        <p:spPr bwMode="auto">
          <a:xfrm>
            <a:off x="7597776" y="1666875"/>
            <a:ext cx="18510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Interrupt-Quelle 1</a:t>
            </a:r>
          </a:p>
        </p:txBody>
      </p:sp>
      <p:sp>
        <p:nvSpPr>
          <p:cNvPr id="117798" name="Line 37"/>
          <p:cNvSpPr>
            <a:spLocks noChangeShapeType="1"/>
          </p:cNvSpPr>
          <p:nvPr/>
        </p:nvSpPr>
        <p:spPr bwMode="auto">
          <a:xfrm>
            <a:off x="7869238" y="3803650"/>
            <a:ext cx="0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99" name="Rectangle 38"/>
          <p:cNvSpPr>
            <a:spLocks noChangeArrowheads="1"/>
          </p:cNvSpPr>
          <p:nvPr/>
        </p:nvSpPr>
        <p:spPr bwMode="auto">
          <a:xfrm>
            <a:off x="7642225" y="1997075"/>
            <a:ext cx="1627188" cy="1785938"/>
          </a:xfrm>
          <a:prstGeom prst="rect">
            <a:avLst/>
          </a:prstGeom>
          <a:solidFill>
            <a:srgbClr val="EBFF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0" name="Text Box 39"/>
          <p:cNvSpPr txBox="1">
            <a:spLocks noChangeArrowheads="1"/>
          </p:cNvSpPr>
          <p:nvPr/>
        </p:nvSpPr>
        <p:spPr bwMode="auto">
          <a:xfrm>
            <a:off x="7134225" y="3870325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IRQ1</a:t>
            </a:r>
          </a:p>
        </p:txBody>
      </p:sp>
      <p:sp>
        <p:nvSpPr>
          <p:cNvPr id="117801" name="Line 40"/>
          <p:cNvSpPr>
            <a:spLocks noChangeShapeType="1"/>
          </p:cNvSpPr>
          <p:nvPr/>
        </p:nvSpPr>
        <p:spPr bwMode="auto">
          <a:xfrm>
            <a:off x="7199313" y="3910014"/>
            <a:ext cx="4889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802" name="Line 41"/>
          <p:cNvSpPr>
            <a:spLocks noChangeShapeType="1"/>
          </p:cNvSpPr>
          <p:nvPr/>
        </p:nvSpPr>
        <p:spPr bwMode="auto">
          <a:xfrm rot="5400000">
            <a:off x="7985919" y="4660107"/>
            <a:ext cx="1763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03" name="Line 42"/>
          <p:cNvSpPr>
            <a:spLocks noChangeShapeType="1"/>
          </p:cNvSpPr>
          <p:nvPr/>
        </p:nvSpPr>
        <p:spPr bwMode="auto">
          <a:xfrm flipV="1">
            <a:off x="8154988" y="3794126"/>
            <a:ext cx="0" cy="55721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04" name="Oval 43"/>
          <p:cNvSpPr>
            <a:spLocks noChangeArrowheads="1"/>
          </p:cNvSpPr>
          <p:nvPr/>
        </p:nvSpPr>
        <p:spPr bwMode="auto">
          <a:xfrm>
            <a:off x="8105775" y="4311650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5" name="Rectangle 44"/>
          <p:cNvSpPr>
            <a:spLocks noChangeArrowheads="1"/>
          </p:cNvSpPr>
          <p:nvPr/>
        </p:nvSpPr>
        <p:spPr bwMode="auto">
          <a:xfrm>
            <a:off x="7829550" y="2286000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6" name="Rectangle 45"/>
          <p:cNvSpPr>
            <a:spLocks noChangeArrowheads="1"/>
          </p:cNvSpPr>
          <p:nvPr/>
        </p:nvSpPr>
        <p:spPr bwMode="auto">
          <a:xfrm>
            <a:off x="7829551" y="2286000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7" name="Rectangle 46"/>
          <p:cNvSpPr>
            <a:spLocks noChangeArrowheads="1"/>
          </p:cNvSpPr>
          <p:nvPr/>
        </p:nvSpPr>
        <p:spPr bwMode="auto">
          <a:xfrm>
            <a:off x="7743825" y="3276600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8" name="Rectangle 47"/>
          <p:cNvSpPr>
            <a:spLocks noChangeArrowheads="1"/>
          </p:cNvSpPr>
          <p:nvPr/>
        </p:nvSpPr>
        <p:spPr bwMode="auto">
          <a:xfrm>
            <a:off x="7743826" y="3276600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9" name="Rectangle 48"/>
          <p:cNvSpPr>
            <a:spLocks noChangeArrowheads="1"/>
          </p:cNvSpPr>
          <p:nvPr/>
        </p:nvSpPr>
        <p:spPr bwMode="auto">
          <a:xfrm>
            <a:off x="8534400" y="3276600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0" name="Rectangle 49"/>
          <p:cNvSpPr>
            <a:spLocks noChangeArrowheads="1"/>
          </p:cNvSpPr>
          <p:nvPr/>
        </p:nvSpPr>
        <p:spPr bwMode="auto">
          <a:xfrm>
            <a:off x="7758113" y="2003425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IE1</a:t>
            </a:r>
          </a:p>
        </p:txBody>
      </p:sp>
      <p:sp>
        <p:nvSpPr>
          <p:cNvPr id="117811" name="Rectangle 50"/>
          <p:cNvSpPr>
            <a:spLocks noChangeArrowheads="1"/>
          </p:cNvSpPr>
          <p:nvPr/>
        </p:nvSpPr>
        <p:spPr bwMode="auto">
          <a:xfrm>
            <a:off x="7681913" y="2984500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IP1</a:t>
            </a:r>
          </a:p>
        </p:txBody>
      </p:sp>
      <p:sp>
        <p:nvSpPr>
          <p:cNvPr id="117812" name="Rectangle 51"/>
          <p:cNvSpPr>
            <a:spLocks noChangeArrowheads="1"/>
          </p:cNvSpPr>
          <p:nvPr/>
        </p:nvSpPr>
        <p:spPr bwMode="auto">
          <a:xfrm>
            <a:off x="8462963" y="2994025"/>
            <a:ext cx="723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VNR1</a:t>
            </a:r>
          </a:p>
        </p:txBody>
      </p:sp>
      <p:sp>
        <p:nvSpPr>
          <p:cNvPr id="117813" name="Oval 52"/>
          <p:cNvSpPr>
            <a:spLocks noChangeArrowheads="1"/>
          </p:cNvSpPr>
          <p:nvPr/>
        </p:nvSpPr>
        <p:spPr bwMode="auto">
          <a:xfrm>
            <a:off x="9391650" y="23876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4" name="Oval 53"/>
          <p:cNvSpPr>
            <a:spLocks noChangeArrowheads="1"/>
          </p:cNvSpPr>
          <p:nvPr/>
        </p:nvSpPr>
        <p:spPr bwMode="auto">
          <a:xfrm>
            <a:off x="9544050" y="23876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5" name="Oval 54"/>
          <p:cNvSpPr>
            <a:spLocks noChangeArrowheads="1"/>
          </p:cNvSpPr>
          <p:nvPr/>
        </p:nvSpPr>
        <p:spPr bwMode="auto">
          <a:xfrm>
            <a:off x="9696450" y="23876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6" name="Text Box 55"/>
          <p:cNvSpPr txBox="1">
            <a:spLocks noChangeArrowheads="1"/>
          </p:cNvSpPr>
          <p:nvPr/>
        </p:nvSpPr>
        <p:spPr bwMode="auto">
          <a:xfrm>
            <a:off x="6677025" y="3032125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IACK1</a:t>
            </a:r>
          </a:p>
        </p:txBody>
      </p:sp>
      <p:sp>
        <p:nvSpPr>
          <p:cNvPr id="117817" name="Line 56"/>
          <p:cNvSpPr>
            <a:spLocks noChangeShapeType="1"/>
          </p:cNvSpPr>
          <p:nvPr/>
        </p:nvSpPr>
        <p:spPr bwMode="auto">
          <a:xfrm>
            <a:off x="6742113" y="3062289"/>
            <a:ext cx="58420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818" name="Line 57"/>
          <p:cNvSpPr>
            <a:spLocks noChangeShapeType="1"/>
          </p:cNvSpPr>
          <p:nvPr/>
        </p:nvSpPr>
        <p:spPr bwMode="auto">
          <a:xfrm>
            <a:off x="6451601" y="3403600"/>
            <a:ext cx="119221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19" name="Text Box 58"/>
          <p:cNvSpPr txBox="1">
            <a:spLocks noChangeArrowheads="1"/>
          </p:cNvSpPr>
          <p:nvPr/>
        </p:nvSpPr>
        <p:spPr bwMode="auto">
          <a:xfrm>
            <a:off x="9220200" y="2974975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IACK2</a:t>
            </a:r>
          </a:p>
        </p:txBody>
      </p:sp>
      <p:sp>
        <p:nvSpPr>
          <p:cNvPr id="117820" name="Line 59"/>
          <p:cNvSpPr>
            <a:spLocks noChangeShapeType="1"/>
          </p:cNvSpPr>
          <p:nvPr/>
        </p:nvSpPr>
        <p:spPr bwMode="auto">
          <a:xfrm>
            <a:off x="9294813" y="3005139"/>
            <a:ext cx="58420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821" name="Line 60"/>
          <p:cNvSpPr>
            <a:spLocks noChangeShapeType="1"/>
          </p:cNvSpPr>
          <p:nvPr/>
        </p:nvSpPr>
        <p:spPr bwMode="auto">
          <a:xfrm>
            <a:off x="9280526" y="3346450"/>
            <a:ext cx="56356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22" name="Oval 61"/>
          <p:cNvSpPr>
            <a:spLocks noChangeArrowheads="1"/>
          </p:cNvSpPr>
          <p:nvPr/>
        </p:nvSpPr>
        <p:spPr bwMode="auto">
          <a:xfrm>
            <a:off x="4924426" y="4514851"/>
            <a:ext cx="269875" cy="2698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23" name="Oval 62"/>
          <p:cNvSpPr>
            <a:spLocks noChangeArrowheads="1"/>
          </p:cNvSpPr>
          <p:nvPr/>
        </p:nvSpPr>
        <p:spPr bwMode="auto">
          <a:xfrm>
            <a:off x="7734301" y="4514851"/>
            <a:ext cx="269875" cy="2698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73960" y="1145520"/>
              <a:ext cx="6771600" cy="387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4600" y="1136160"/>
                <a:ext cx="6790320" cy="389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741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Daisy-Chain-Verfahren</a:t>
            </a:r>
          </a:p>
        </p:txBody>
      </p:sp>
      <p:sp>
        <p:nvSpPr>
          <p:cNvPr id="11878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Anforderungen der einzelnen Quellen werden durch ODER zusammengeschaltet (</a:t>
            </a:r>
            <a:r>
              <a:rPr lang="de-DE" dirty="0" err="1" smtClean="0"/>
              <a:t>wired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) und über den </a:t>
            </a:r>
            <a:br>
              <a:rPr lang="de-DE" dirty="0" smtClean="0"/>
            </a:br>
            <a:r>
              <a:rPr lang="de-DE" dirty="0" smtClean="0"/>
              <a:t>Interrupt-Eingang IRQ (Kreissymbol) zum Prozessor geführt. 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Prozessor leitet (bei gesetzten Interrupt-</a:t>
            </a:r>
            <a:r>
              <a:rPr lang="de-DE" dirty="0" err="1" smtClean="0"/>
              <a:t>Enable</a:t>
            </a:r>
            <a:r>
              <a:rPr lang="de-DE" dirty="0" smtClean="0"/>
              <a:t>-</a:t>
            </a:r>
            <a:r>
              <a:rPr lang="de-DE" dirty="0" err="1" smtClean="0"/>
              <a:t>Flag</a:t>
            </a:r>
            <a:r>
              <a:rPr lang="de-DE" dirty="0" smtClean="0"/>
              <a:t>) einen Interrupt-Zyklus durch das Aktivieren von IACK ein. 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IACK wirkt direkt auf die Interrupt-Quellen und auf den IACK-Eingang der ersten Quelle in der Kette.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Eine Quelle, die während IACK = 1 eine Anforderung anmeldet, verhindert die Weitergabe des aktiven Pegels von IACK an die nachfolgenden Kettenglieder. </a:t>
            </a:r>
            <a:endParaRPr lang="en-US" dirty="0" smtClean="0"/>
          </a:p>
        </p:txBody>
      </p:sp>
      <p:sp>
        <p:nvSpPr>
          <p:cNvPr id="1187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94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Assembler</a:t>
            </a:r>
            <a:endParaRPr lang="en-US" dirty="0" smtClean="0"/>
          </a:p>
        </p:txBody>
      </p:sp>
      <p:sp>
        <p:nvSpPr>
          <p:cNvPr id="119811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11981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25682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 now?</a:t>
            </a:r>
          </a:p>
        </p:txBody>
      </p:sp>
      <p:sp>
        <p:nvSpPr>
          <p:cNvPr id="1208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1685926" y="982663"/>
            <a:ext cx="14065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5</a:t>
            </a:r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1685926" y="2824163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3</a:t>
            </a:r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1685926" y="190023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4</a:t>
            </a:r>
          </a:p>
        </p:txBody>
      </p:sp>
      <p:sp>
        <p:nvSpPr>
          <p:cNvPr id="120839" name="Text Box 6"/>
          <p:cNvSpPr txBox="1">
            <a:spLocks noChangeArrowheads="1"/>
          </p:cNvSpPr>
          <p:nvPr/>
        </p:nvSpPr>
        <p:spPr bwMode="auto">
          <a:xfrm>
            <a:off x="1685926" y="4638676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1</a:t>
            </a:r>
          </a:p>
        </p:txBody>
      </p:sp>
      <p:sp>
        <p:nvSpPr>
          <p:cNvPr id="120840" name="Text Box 7"/>
          <p:cNvSpPr txBox="1">
            <a:spLocks noChangeArrowheads="1"/>
          </p:cNvSpPr>
          <p:nvPr/>
        </p:nvSpPr>
        <p:spPr bwMode="auto">
          <a:xfrm>
            <a:off x="1685926" y="553878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0</a:t>
            </a:r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1685926" y="3733801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2</a:t>
            </a:r>
          </a:p>
        </p:txBody>
      </p:sp>
      <p:grpSp>
        <p:nvGrpSpPr>
          <p:cNvPr id="120842" name="Group 9"/>
          <p:cNvGrpSpPr>
            <a:grpSpLocks/>
          </p:cNvGrpSpPr>
          <p:nvPr/>
        </p:nvGrpSpPr>
        <p:grpSpPr bwMode="auto">
          <a:xfrm>
            <a:off x="2876550" y="949326"/>
            <a:ext cx="5767388" cy="4987925"/>
            <a:chOff x="879" y="598"/>
            <a:chExt cx="4737" cy="3142"/>
          </a:xfrm>
        </p:grpSpPr>
        <p:sp>
          <p:nvSpPr>
            <p:cNvPr id="1459210" name="Rectangle 10"/>
            <p:cNvSpPr>
              <a:spLocks noChangeArrowheads="1"/>
            </p:cNvSpPr>
            <p:nvPr/>
          </p:nvSpPr>
          <p:spPr bwMode="auto">
            <a:xfrm>
              <a:off x="879" y="59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20866" name="Line 11"/>
            <p:cNvSpPr>
              <a:spLocks noChangeShapeType="1"/>
            </p:cNvSpPr>
            <p:nvPr/>
          </p:nvSpPr>
          <p:spPr bwMode="auto">
            <a:xfrm>
              <a:off x="2205" y="877"/>
              <a:ext cx="0" cy="2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212" name="Rectangle 12"/>
            <p:cNvSpPr>
              <a:spLocks noChangeArrowheads="1"/>
            </p:cNvSpPr>
            <p:nvPr/>
          </p:nvSpPr>
          <p:spPr bwMode="auto">
            <a:xfrm>
              <a:off x="879" y="1176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3" name="Rectangle 13"/>
            <p:cNvSpPr>
              <a:spLocks noChangeArrowheads="1"/>
            </p:cNvSpPr>
            <p:nvPr/>
          </p:nvSpPr>
          <p:spPr bwMode="auto">
            <a:xfrm>
              <a:off x="879" y="346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4" name="Rectangle 14"/>
            <p:cNvSpPr>
              <a:spLocks noChangeArrowheads="1"/>
            </p:cNvSpPr>
            <p:nvPr/>
          </p:nvSpPr>
          <p:spPr bwMode="auto">
            <a:xfrm>
              <a:off x="879" y="175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5" name="Rectangle 15"/>
            <p:cNvSpPr>
              <a:spLocks noChangeArrowheads="1"/>
            </p:cNvSpPr>
            <p:nvPr/>
          </p:nvSpPr>
          <p:spPr bwMode="auto">
            <a:xfrm>
              <a:off x="879" y="2331"/>
              <a:ext cx="2652" cy="2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90" dir="270054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6" name="Rectangle 16"/>
            <p:cNvSpPr>
              <a:spLocks noChangeArrowheads="1"/>
            </p:cNvSpPr>
            <p:nvPr/>
          </p:nvSpPr>
          <p:spPr bwMode="auto">
            <a:xfrm>
              <a:off x="879" y="2901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20872" name="Text Box 17"/>
            <p:cNvSpPr txBox="1">
              <a:spLocks noChangeArrowheads="1"/>
            </p:cNvSpPr>
            <p:nvPr/>
          </p:nvSpPr>
          <p:spPr bwMode="auto">
            <a:xfrm>
              <a:off x="1105" y="1811"/>
              <a:ext cx="222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Operating system machine level</a:t>
              </a:r>
            </a:p>
          </p:txBody>
        </p:sp>
        <p:sp>
          <p:nvSpPr>
            <p:cNvPr id="120873" name="Text Box 18"/>
            <p:cNvSpPr txBox="1">
              <a:spLocks noChangeArrowheads="1"/>
            </p:cNvSpPr>
            <p:nvPr/>
          </p:nvSpPr>
          <p:spPr bwMode="auto">
            <a:xfrm>
              <a:off x="912" y="2384"/>
              <a:ext cx="261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ISA (Instruction Set Architecture) level</a:t>
              </a:r>
            </a:p>
          </p:txBody>
        </p:sp>
        <p:sp>
          <p:nvSpPr>
            <p:cNvPr id="120874" name="Text Box 19"/>
            <p:cNvSpPr txBox="1">
              <a:spLocks noChangeArrowheads="1"/>
            </p:cNvSpPr>
            <p:nvPr/>
          </p:nvSpPr>
          <p:spPr bwMode="auto">
            <a:xfrm>
              <a:off x="1408" y="2954"/>
              <a:ext cx="16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Microarchitecture level</a:t>
              </a:r>
            </a:p>
          </p:txBody>
        </p:sp>
        <p:sp>
          <p:nvSpPr>
            <p:cNvPr id="120875" name="Text Box 20"/>
            <p:cNvSpPr txBox="1">
              <a:spLocks noChangeArrowheads="1"/>
            </p:cNvSpPr>
            <p:nvPr/>
          </p:nvSpPr>
          <p:spPr bwMode="auto">
            <a:xfrm>
              <a:off x="1331" y="1229"/>
              <a:ext cx="176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Assembly language level</a:t>
              </a:r>
            </a:p>
          </p:txBody>
        </p:sp>
        <p:sp>
          <p:nvSpPr>
            <p:cNvPr id="120876" name="Text Box 21"/>
            <p:cNvSpPr txBox="1">
              <a:spLocks noChangeArrowheads="1"/>
            </p:cNvSpPr>
            <p:nvPr/>
          </p:nvSpPr>
          <p:spPr bwMode="auto">
            <a:xfrm>
              <a:off x="1092" y="651"/>
              <a:ext cx="22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Problem-oriented language level</a:t>
              </a:r>
            </a:p>
          </p:txBody>
        </p:sp>
        <p:sp>
          <p:nvSpPr>
            <p:cNvPr id="120877" name="Text Box 22"/>
            <p:cNvSpPr txBox="1">
              <a:spLocks noChangeArrowheads="1"/>
            </p:cNvSpPr>
            <p:nvPr/>
          </p:nvSpPr>
          <p:spPr bwMode="auto">
            <a:xfrm>
              <a:off x="1592" y="3521"/>
              <a:ext cx="12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Digital logic level</a:t>
              </a:r>
            </a:p>
          </p:txBody>
        </p:sp>
        <p:sp>
          <p:nvSpPr>
            <p:cNvPr id="120878" name="Text Box 23"/>
            <p:cNvSpPr txBox="1">
              <a:spLocks noChangeArrowheads="1"/>
            </p:cNvSpPr>
            <p:nvPr/>
          </p:nvSpPr>
          <p:spPr bwMode="auto">
            <a:xfrm>
              <a:off x="2352" y="912"/>
              <a:ext cx="16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(Compiler)</a:t>
              </a:r>
            </a:p>
          </p:txBody>
        </p:sp>
        <p:sp>
          <p:nvSpPr>
            <p:cNvPr id="120879" name="Text Box 24"/>
            <p:cNvSpPr txBox="1">
              <a:spLocks noChangeArrowheads="1"/>
            </p:cNvSpPr>
            <p:nvPr/>
          </p:nvSpPr>
          <p:spPr bwMode="auto">
            <a:xfrm>
              <a:off x="2352" y="1500"/>
              <a:ext cx="20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(Assembler)</a:t>
              </a:r>
            </a:p>
          </p:txBody>
        </p:sp>
        <p:sp>
          <p:nvSpPr>
            <p:cNvPr id="120880" name="Text Box 25"/>
            <p:cNvSpPr txBox="1">
              <a:spLocks noChangeArrowheads="1"/>
            </p:cNvSpPr>
            <p:nvPr/>
          </p:nvSpPr>
          <p:spPr bwMode="auto">
            <a:xfrm>
              <a:off x="2352" y="2064"/>
              <a:ext cx="259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Partial interpretation (operating system)</a:t>
              </a:r>
            </a:p>
          </p:txBody>
        </p:sp>
        <p:sp>
          <p:nvSpPr>
            <p:cNvPr id="120881" name="Text Box 26"/>
            <p:cNvSpPr txBox="1">
              <a:spLocks noChangeArrowheads="1"/>
            </p:cNvSpPr>
            <p:nvPr/>
          </p:nvSpPr>
          <p:spPr bwMode="auto">
            <a:xfrm>
              <a:off x="2352" y="3244"/>
              <a:ext cx="69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Hardware</a:t>
              </a:r>
            </a:p>
          </p:txBody>
        </p:sp>
        <p:sp>
          <p:nvSpPr>
            <p:cNvPr id="120882" name="Text Box 27"/>
            <p:cNvSpPr txBox="1">
              <a:spLocks noChangeArrowheads="1"/>
            </p:cNvSpPr>
            <p:nvPr/>
          </p:nvSpPr>
          <p:spPr bwMode="auto">
            <a:xfrm>
              <a:off x="2352" y="2640"/>
              <a:ext cx="326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Interpretation (microprogram) or direct execution</a:t>
              </a:r>
            </a:p>
          </p:txBody>
        </p:sp>
      </p:grpSp>
      <p:sp>
        <p:nvSpPr>
          <p:cNvPr id="120843" name="Text Box 28"/>
          <p:cNvSpPr txBox="1">
            <a:spLocks noChangeArrowheads="1"/>
          </p:cNvSpPr>
          <p:nvPr/>
        </p:nvSpPr>
        <p:spPr bwMode="auto">
          <a:xfrm>
            <a:off x="6510338" y="990601"/>
            <a:ext cx="389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Java, C#, C++, C, Haskell, Cobol, …</a:t>
            </a:r>
          </a:p>
        </p:txBody>
      </p:sp>
      <p:sp>
        <p:nvSpPr>
          <p:cNvPr id="120844" name="Text Box 29"/>
          <p:cNvSpPr txBox="1">
            <a:spLocks noChangeArrowheads="1"/>
          </p:cNvSpPr>
          <p:nvPr/>
        </p:nvSpPr>
        <p:spPr bwMode="auto">
          <a:xfrm>
            <a:off x="7196138" y="1905001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 Byte Code, MSIL/CIL</a:t>
            </a:r>
          </a:p>
        </p:txBody>
      </p:sp>
      <p:sp>
        <p:nvSpPr>
          <p:cNvPr id="120845" name="Line 30"/>
          <p:cNvSpPr>
            <a:spLocks noChangeShapeType="1"/>
          </p:cNvSpPr>
          <p:nvPr/>
        </p:nvSpPr>
        <p:spPr bwMode="auto">
          <a:xfrm>
            <a:off x="6891338" y="1295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6" name="Line 31"/>
          <p:cNvSpPr>
            <a:spLocks noChangeShapeType="1"/>
          </p:cNvSpPr>
          <p:nvPr/>
        </p:nvSpPr>
        <p:spPr bwMode="auto">
          <a:xfrm>
            <a:off x="7424738" y="12954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7" name="Line 32"/>
          <p:cNvSpPr>
            <a:spLocks noChangeShapeType="1"/>
          </p:cNvSpPr>
          <p:nvPr/>
        </p:nvSpPr>
        <p:spPr bwMode="auto">
          <a:xfrm>
            <a:off x="8034338" y="12954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8" name="Line 33"/>
          <p:cNvSpPr>
            <a:spLocks noChangeShapeType="1"/>
          </p:cNvSpPr>
          <p:nvPr/>
        </p:nvSpPr>
        <p:spPr bwMode="auto">
          <a:xfrm>
            <a:off x="8339138" y="1295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9" name="Line 34"/>
          <p:cNvSpPr>
            <a:spLocks noChangeShapeType="1"/>
          </p:cNvSpPr>
          <p:nvPr/>
        </p:nvSpPr>
        <p:spPr bwMode="auto">
          <a:xfrm>
            <a:off x="8948738" y="1295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0" name="Line 35"/>
          <p:cNvSpPr>
            <a:spLocks noChangeShapeType="1"/>
          </p:cNvSpPr>
          <p:nvPr/>
        </p:nvSpPr>
        <p:spPr bwMode="auto">
          <a:xfrm flipH="1">
            <a:off x="9177338" y="1295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1" name="Text Box 36"/>
          <p:cNvSpPr txBox="1">
            <a:spLocks noChangeArrowheads="1"/>
          </p:cNvSpPr>
          <p:nvPr/>
        </p:nvSpPr>
        <p:spPr bwMode="auto">
          <a:xfrm>
            <a:off x="7881938" y="2819400"/>
            <a:ext cx="222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Unix, </a:t>
            </a:r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Windows, </a:t>
            </a:r>
            <a:r>
              <a:rPr lang="en-US" dirty="0" err="1" smtClean="0">
                <a:solidFill>
                  <a:srgbClr val="33CC33"/>
                </a:solidFill>
                <a:latin typeface="Arial" pitchFamily="34" charset="0"/>
              </a:rPr>
              <a:t>iOS</a:t>
            </a:r>
            <a:endParaRPr lang="en-US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20852" name="Text Box 37"/>
          <p:cNvSpPr txBox="1">
            <a:spLocks noChangeArrowheads="1"/>
          </p:cNvSpPr>
          <p:nvPr/>
        </p:nvSpPr>
        <p:spPr bwMode="auto">
          <a:xfrm>
            <a:off x="7881938" y="3733800"/>
            <a:ext cx="2146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x86, PPC, </a:t>
            </a:r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ARM, 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120853" name="Text Box 38"/>
          <p:cNvSpPr txBox="1">
            <a:spLocks noChangeArrowheads="1"/>
          </p:cNvSpPr>
          <p:nvPr/>
        </p:nvSpPr>
        <p:spPr bwMode="auto">
          <a:xfrm>
            <a:off x="7043739" y="4648200"/>
            <a:ext cx="3621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err="1">
                <a:solidFill>
                  <a:srgbClr val="33CC33"/>
                </a:solidFill>
                <a:latin typeface="Arial" pitchFamily="34" charset="0"/>
              </a:rPr>
              <a:t>Netburst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, ISSE, </a:t>
            </a:r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ASX, &lt;none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&gt;, … </a:t>
            </a:r>
          </a:p>
        </p:txBody>
      </p:sp>
      <p:sp>
        <p:nvSpPr>
          <p:cNvPr id="120854" name="Text Box 39"/>
          <p:cNvSpPr txBox="1">
            <a:spLocks noChangeArrowheads="1"/>
          </p:cNvSpPr>
          <p:nvPr/>
        </p:nvSpPr>
        <p:spPr bwMode="auto">
          <a:xfrm>
            <a:off x="6891338" y="5562600"/>
            <a:ext cx="29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33CC33"/>
                </a:solidFill>
                <a:latin typeface="Arial" pitchFamily="34" charset="0"/>
              </a:rPr>
              <a:t>Core i7, ARM, 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PPC620, … </a:t>
            </a:r>
          </a:p>
        </p:txBody>
      </p:sp>
      <p:sp>
        <p:nvSpPr>
          <p:cNvPr id="120855" name="Line 40"/>
          <p:cNvSpPr>
            <a:spLocks noChangeShapeType="1"/>
          </p:cNvSpPr>
          <p:nvPr/>
        </p:nvSpPr>
        <p:spPr bwMode="auto">
          <a:xfrm>
            <a:off x="8339138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6" name="Line 41"/>
          <p:cNvSpPr>
            <a:spLocks noChangeShapeType="1"/>
          </p:cNvSpPr>
          <p:nvPr/>
        </p:nvSpPr>
        <p:spPr bwMode="auto">
          <a:xfrm>
            <a:off x="8643938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7" name="Line 42"/>
          <p:cNvSpPr>
            <a:spLocks noChangeShapeType="1"/>
          </p:cNvSpPr>
          <p:nvPr/>
        </p:nvSpPr>
        <p:spPr bwMode="auto">
          <a:xfrm>
            <a:off x="8720138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8" name="Line 43"/>
          <p:cNvSpPr>
            <a:spLocks noChangeShapeType="1"/>
          </p:cNvSpPr>
          <p:nvPr/>
        </p:nvSpPr>
        <p:spPr bwMode="auto">
          <a:xfrm>
            <a:off x="8643938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9" name="Text Box 44"/>
          <p:cNvSpPr txBox="1">
            <a:spLocks noChangeArrowheads="1"/>
          </p:cNvSpPr>
          <p:nvPr/>
        </p:nvSpPr>
        <p:spPr bwMode="auto">
          <a:xfrm>
            <a:off x="9694864" y="1355726"/>
            <a:ext cx="973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Javac,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VS .NET</a:t>
            </a:r>
          </a:p>
        </p:txBody>
      </p:sp>
      <p:sp>
        <p:nvSpPr>
          <p:cNvPr id="120860" name="Text Box 45"/>
          <p:cNvSpPr txBox="1">
            <a:spLocks noChangeArrowheads="1"/>
          </p:cNvSpPr>
          <p:nvPr/>
        </p:nvSpPr>
        <p:spPr bwMode="auto">
          <a:xfrm>
            <a:off x="9177339" y="23622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20861" name="Text Box 46"/>
          <p:cNvSpPr txBox="1">
            <a:spLocks noChangeArrowheads="1"/>
          </p:cNvSpPr>
          <p:nvPr/>
        </p:nvSpPr>
        <p:spPr bwMode="auto">
          <a:xfrm>
            <a:off x="9161464" y="32004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20862" name="Text Box 47"/>
          <p:cNvSpPr txBox="1">
            <a:spLocks noChangeArrowheads="1"/>
          </p:cNvSpPr>
          <p:nvPr/>
        </p:nvSpPr>
        <p:spPr bwMode="auto">
          <a:xfrm>
            <a:off x="8796339" y="4114801"/>
            <a:ext cx="1495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microprogram/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none</a:t>
            </a:r>
          </a:p>
        </p:txBody>
      </p:sp>
      <p:sp>
        <p:nvSpPr>
          <p:cNvPr id="120863" name="Text Box 48"/>
          <p:cNvSpPr txBox="1">
            <a:spLocks noChangeArrowheads="1"/>
          </p:cNvSpPr>
          <p:nvPr/>
        </p:nvSpPr>
        <p:spPr bwMode="auto">
          <a:xfrm>
            <a:off x="8415339" y="5105400"/>
            <a:ext cx="1030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hardware</a:t>
            </a:r>
          </a:p>
        </p:txBody>
      </p:sp>
      <p:sp>
        <p:nvSpPr>
          <p:cNvPr id="120864" name="Oval 49"/>
          <p:cNvSpPr>
            <a:spLocks noChangeArrowheads="1"/>
          </p:cNvSpPr>
          <p:nvPr/>
        </p:nvSpPr>
        <p:spPr bwMode="auto">
          <a:xfrm>
            <a:off x="1676400" y="1676400"/>
            <a:ext cx="5334000" cy="7620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3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 selection of the Pentium II integer instructions</a:t>
            </a:r>
            <a:endParaRPr lang="en-US" smtClean="0"/>
          </a:p>
        </p:txBody>
      </p:sp>
      <p:sp>
        <p:nvSpPr>
          <p:cNvPr id="184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809751" y="1000125"/>
          <a:ext cx="8501063" cy="520066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5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Moves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Transfer of control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Condition codes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Move SRC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JMP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Jump to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carry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 SRC onto the stack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Jxx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Conditional jumps based on flags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Clear carry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 a word from the stack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CALL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Call procedure at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Complement carry bit in EFLAGS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XCHG DS1,DS2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Exchange DS1 and DS2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Return from procedure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direction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LEA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Load effective addr of SRC into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IRET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Return from interrupt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Clear direction bit in EFLAGS reg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CMOV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Conditional move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LOOPxx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Loop until condition met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STI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interrupt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Arithmetic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INT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Initiate a software interrupt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CLI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Clear interrupt bit in EFLAGS reg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SRC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INTO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Interrupt if overflow bit is set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PUSHFD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 EFLAGS register onto stack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Subtract DST from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POPFD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 EFLAGS register from stack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MUL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Multiply EAX by SRC (unsigned)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AND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AND SRC into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LAHF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Load AH from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IMUL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Multiply EAX by SRC (signed)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OR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OR SRC into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SAHF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Store AH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DIV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Divide EDX:EAX by SRC (unsigned)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XOR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Exclusive OR SRC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Miscellaneous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IDIV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Divide EDX:EAX by SRC (signed)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NOT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Replace DST with 1 s complement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SWAP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Change endianness of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ADC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SRC to DST, then add carry bit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Shift/rotate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CWQ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Extend EAX to EDX:EAX for division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SBB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Subtract DST &amp; carry from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SAL/SAR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Shift DST left/right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CWDE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Extend 16-bit number in AX to EAX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INC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1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SHL/SHR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Logical shift DST left/right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ENTER SIZE,LV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Create stack frame with SIZE bytes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DEC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Subtract 1 from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ROL/ROR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Rotate DST left/right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LEAVE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Undo stack frame built by ENTER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NEG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Negate DST (subtract it from 0)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RCL/RCR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Rotate DST through carry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NOP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No operation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Binary coded decimal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Test/compare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HLT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Halt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DAA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Decimal adjust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TST SRC1,SRC2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AND operands, set flags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 AL,PORT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Input a byte from PORT to AL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DAS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Decimal adjust for subtraction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CMP SRC1,SRC2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flags based on SRC1 - SRC2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OUT PORT,AL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Output a byte from AL to PORT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AAA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addition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Strings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WAIT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Wait for an interrupt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subtraction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LODS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Load string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SRC = source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# = shift/rotate count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AAM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multiplication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STOS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Store string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DST = destination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LV = # locals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division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Move string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CMPS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Compare two strings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SCAS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Scan Strings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81400" y="1331640"/>
              <a:ext cx="5373360" cy="504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760" y="1328760"/>
                <a:ext cx="5392800" cy="505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147961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Compiler vs. Assembler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</a:p>
          <a:p>
            <a:pPr lvl="1"/>
            <a:r>
              <a:rPr lang="en-US" dirty="0" smtClean="0"/>
              <a:t>Source: symbolic representation of a machine language (assembly language)</a:t>
            </a:r>
          </a:p>
          <a:p>
            <a:pPr lvl="1"/>
            <a:r>
              <a:rPr lang="en-US" dirty="0" smtClean="0"/>
              <a:t>Destination: numerical representation of the machine language (instructions from ISA)</a:t>
            </a:r>
          </a:p>
          <a:p>
            <a:pPr lvl="1"/>
            <a:r>
              <a:rPr lang="en-US" dirty="0" smtClean="0"/>
              <a:t>Examples: inline assembler in Visual Studio, MASM, </a:t>
            </a:r>
            <a:r>
              <a:rPr lang="en-US" dirty="0" err="1" smtClean="0"/>
              <a:t>ilasm</a:t>
            </a:r>
            <a:r>
              <a:rPr lang="en-US" dirty="0" smtClean="0"/>
              <a:t>, </a:t>
            </a:r>
            <a:r>
              <a:rPr lang="en-US" dirty="0" err="1" smtClean="0"/>
              <a:t>asm</a:t>
            </a:r>
            <a:r>
              <a:rPr lang="en-US" dirty="0" smtClean="0"/>
              <a:t> (</a:t>
            </a:r>
            <a:r>
              <a:rPr lang="en-US" dirty="0" err="1" smtClean="0"/>
              <a:t>gcc</a:t>
            </a:r>
            <a:r>
              <a:rPr lang="en-US" dirty="0" smtClean="0"/>
              <a:t>, Linux), </a:t>
            </a:r>
            <a:r>
              <a:rPr lang="en-US" dirty="0" err="1" smtClean="0"/>
              <a:t>MMIXal</a:t>
            </a:r>
            <a:r>
              <a:rPr lang="en-US" dirty="0" smtClean="0"/>
              <a:t>, </a:t>
            </a:r>
            <a:r>
              <a:rPr lang="en-US" dirty="0" err="1" smtClean="0"/>
              <a:t>nasm</a:t>
            </a:r>
            <a:r>
              <a:rPr lang="en-US" dirty="0" smtClean="0"/>
              <a:t>, ...</a:t>
            </a:r>
          </a:p>
          <a:p>
            <a:endParaRPr lang="en-US" dirty="0" smtClean="0"/>
          </a:p>
          <a:p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Source: high-level language (depends on the definition of „high“ ...), e.g., C, Java, C#, Cobol, Modula, C++, ...</a:t>
            </a:r>
          </a:p>
          <a:p>
            <a:pPr lvl="1"/>
            <a:r>
              <a:rPr lang="en-US" dirty="0" smtClean="0"/>
              <a:t>Destination: assembler language or (built-in assembler) numerical representation of the machine language (instructions from ISA)</a:t>
            </a:r>
          </a:p>
          <a:p>
            <a:pPr lvl="1"/>
            <a:r>
              <a:rPr lang="en-US" dirty="0" smtClean="0"/>
              <a:t>Examples: C#-Compiler in Visual Studio, </a:t>
            </a:r>
            <a:r>
              <a:rPr lang="en-US" dirty="0" err="1" smtClean="0"/>
              <a:t>gcc</a:t>
            </a:r>
            <a:r>
              <a:rPr lang="en-US" dirty="0" smtClean="0"/>
              <a:t>, cc, </a:t>
            </a:r>
            <a:r>
              <a:rPr lang="en-US" dirty="0" err="1" smtClean="0"/>
              <a:t>javac</a:t>
            </a:r>
            <a:r>
              <a:rPr lang="en-US" dirty="0" smtClean="0"/>
              <a:t>, ...</a:t>
            </a:r>
          </a:p>
          <a:p>
            <a:endParaRPr lang="en-US" dirty="0" smtClean="0"/>
          </a:p>
          <a:p>
            <a:r>
              <a:rPr lang="en-US" dirty="0" smtClean="0"/>
              <a:t>Assembler language</a:t>
            </a:r>
          </a:p>
          <a:p>
            <a:pPr lvl="1"/>
            <a:r>
              <a:rPr lang="en-US" dirty="0" err="1" smtClean="0"/>
              <a:t>Pur</a:t>
            </a:r>
            <a:r>
              <a:rPr lang="de-DE" dirty="0" smtClean="0"/>
              <a:t>e </a:t>
            </a:r>
            <a:r>
              <a:rPr lang="de-DE" dirty="0" err="1" smtClean="0"/>
              <a:t>assembler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:</a:t>
            </a:r>
            <a:r>
              <a:rPr lang="en-US" dirty="0" smtClean="0"/>
              <a:t> 1:1 mapping onto ISA instructions</a:t>
            </a:r>
          </a:p>
          <a:p>
            <a:pPr lvl="1"/>
            <a:r>
              <a:rPr lang="en-US" dirty="0" smtClean="0"/>
              <a:t>But</a:t>
            </a:r>
            <a:r>
              <a:rPr lang="de-DE" dirty="0" smtClean="0"/>
              <a:t> </a:t>
            </a:r>
            <a:r>
              <a:rPr lang="de-DE" dirty="0" err="1" smtClean="0"/>
              <a:t>additionally</a:t>
            </a:r>
            <a:r>
              <a:rPr lang="de-DE" dirty="0" smtClean="0"/>
              <a:t>:</a:t>
            </a:r>
            <a:r>
              <a:rPr lang="en-US" dirty="0" smtClean="0"/>
              <a:t> symbolic names, addresses, labels</a:t>
            </a:r>
          </a:p>
        </p:txBody>
      </p:sp>
      <p:sp>
        <p:nvSpPr>
          <p:cNvPr id="12185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</a:p>
        </p:txBody>
      </p:sp>
    </p:spTree>
  </p:cSld>
  <p:clrMapOvr>
    <a:masterClrMapping/>
  </p:clrMapOvr>
  <p:transition advTm="14024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Reasons for an assembler level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Full access to HW features</a:t>
            </a:r>
          </a:p>
          <a:p>
            <a:pPr lvl="1" eaLnBrk="1" hangingPunct="1"/>
            <a:r>
              <a:rPr lang="en-US"/>
              <a:t>(almost) all registers are exposed to the assembler language, all flags can be read or set, many „hidden“ features can be used</a:t>
            </a:r>
          </a:p>
          <a:p>
            <a:pPr lvl="2" eaLnBrk="1" hangingPunct="1"/>
            <a:r>
              <a:rPr lang="en-US" sz="1600"/>
              <a:t>E.g., try accessing the Pentium performance counters from within Java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Performance</a:t>
            </a:r>
          </a:p>
          <a:p>
            <a:pPr lvl="1" eaLnBrk="1" hangingPunct="1"/>
            <a:r>
              <a:rPr lang="en-US"/>
              <a:t>Optimized code for special purposes</a:t>
            </a:r>
          </a:p>
          <a:p>
            <a:pPr lvl="2" eaLnBrk="1" hangingPunct="1"/>
            <a:r>
              <a:rPr lang="en-US" sz="1600"/>
              <a:t>Real-time: exact number of CPU cycles can be counted, guaranteed access times to registers, deterministic response times of sub-routines (again: try Java and real-time – and see what a garbage collector does...)</a:t>
            </a:r>
          </a:p>
          <a:p>
            <a:pPr lvl="2" eaLnBrk="1" hangingPunct="1"/>
            <a:r>
              <a:rPr lang="en-US" sz="1600"/>
              <a:t>Low memory footprint: no useless overhead, optimized loops, etc.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But much harder to program in assembler ....</a:t>
            </a:r>
          </a:p>
          <a:p>
            <a:pPr lvl="1" eaLnBrk="1" hangingPunct="1"/>
            <a:r>
              <a:rPr lang="en-US"/>
              <a:t>Thus typically combined with, e.g., C – only performance critical parts of a program will be tuned via assembler</a:t>
            </a:r>
          </a:p>
        </p:txBody>
      </p:sp>
      <p:sp>
        <p:nvSpPr>
          <p:cNvPr id="12288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05982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Examples for assembler: N = I + J</a:t>
            </a:r>
            <a:endParaRPr lang="en-US" smtClean="0"/>
          </a:p>
        </p:txBody>
      </p:sp>
      <p:sp>
        <p:nvSpPr>
          <p:cNvPr id="12390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900">
                <a:solidFill>
                  <a:srgbClr val="0000FF"/>
                </a:solidFill>
              </a:rPr>
              <a:t>Pentium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  <a:cs typeface="Courier New" pitchFamily="49" charset="0"/>
              </a:rPr>
              <a:t>FORMULA: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  <a:cs typeface="Courier New" pitchFamily="49" charset="0"/>
              </a:rPr>
              <a:t>    MOV	EAX,I	; register EAX = 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  <a:cs typeface="Courier New" pitchFamily="49" charset="0"/>
              </a:rPr>
              <a:t>    ADD	EAX,J	; register EAX = I + J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  <a:cs typeface="Courier New" pitchFamily="49" charset="0"/>
              </a:rPr>
              <a:t>    MOV	N,EAX	; N = I + J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14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  <a:cs typeface="Courier New" pitchFamily="49" charset="0"/>
              </a:rPr>
              <a:t>I   DW	3	; reserve 4 byte initialized to 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  <a:cs typeface="Courier New" pitchFamily="49" charset="0"/>
              </a:rPr>
              <a:t>J	 DW	4	; reserve 4 byte initialized to 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  <a:cs typeface="Courier New" pitchFamily="49" charset="0"/>
              </a:rPr>
              <a:t>N	 DW	0	; reserve 4 byte initialized to 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b="1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b="1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900">
                <a:solidFill>
                  <a:srgbClr val="0000FF"/>
                </a:solidFill>
              </a:rPr>
              <a:t>SPARC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FORMULA: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SETHI %HI(I),%R1		! R1 = high-order bits of the address of 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LD    [%R1+%LO(I)],%R1	! R1 = 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SETHI %HI(J),%R2		! R2 = high-order bits of the address of J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LD    [%R2+%LO(J)],%R2	! R2 = J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NOP	                 	! wait for J to arrive from memory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ADD   %R1,%R2,%R2		! R2 = R1 + R2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SETHI %HI(N),%R1		! R1 = high-order bits of the address of 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    ST    %R2,[%R1+%LO(N)]	! N = I + J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1400" b="1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I:  .WORD 3			! reserve 4 byte initialized to 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J:  .WORD 4			! reserve 4 byte initialized to 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400" b="1">
                <a:latin typeface="Courier New" pitchFamily="49" charset="0"/>
              </a:rPr>
              <a:t>N:  .WORD 0			! reserve 4 byte initialized to 0</a:t>
            </a:r>
            <a:endParaRPr lang="en-US" sz="1400" b="1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/>
          </a:p>
        </p:txBody>
      </p:sp>
      <p:sp>
        <p:nvSpPr>
          <p:cNvPr id="1239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5120" y="1373400"/>
              <a:ext cx="11464200" cy="401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760" y="1364040"/>
                <a:ext cx="11482920" cy="403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73641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Pseudoinstructions</a:t>
            </a:r>
            <a:endParaRPr lang="en-US" smtClean="0"/>
          </a:p>
        </p:txBody>
      </p:sp>
      <p:sp>
        <p:nvSpPr>
          <p:cNvPr id="1249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11325" algn="l"/>
              </a:tabLst>
            </a:pPr>
            <a:r>
              <a:rPr lang="de-DE" dirty="0" err="1" smtClean="0"/>
              <a:t>Pseudoinstructions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assembler</a:t>
            </a:r>
            <a:r>
              <a:rPr lang="de-DE" dirty="0" smtClean="0"/>
              <a:t> </a:t>
            </a:r>
            <a:r>
              <a:rPr lang="de-DE" dirty="0" err="1" smtClean="0"/>
              <a:t>directives</a:t>
            </a:r>
            <a:r>
              <a:rPr lang="de-DE" dirty="0" smtClean="0"/>
              <a:t> </a:t>
            </a:r>
          </a:p>
          <a:p>
            <a:pPr lvl="1">
              <a:tabLst>
                <a:tab pos="1711325" algn="l"/>
              </a:tabLst>
            </a:pPr>
            <a:r>
              <a:rPr lang="de-DE" dirty="0" smtClean="0"/>
              <a:t>Help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assembler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endParaRPr lang="de-DE" dirty="0" smtClean="0"/>
          </a:p>
          <a:p>
            <a:pPr lvl="1">
              <a:tabLst>
                <a:tab pos="1711325" algn="l"/>
              </a:tabLst>
            </a:pP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designer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assembler</a:t>
            </a:r>
            <a:r>
              <a:rPr lang="de-DE" dirty="0" smtClean="0"/>
              <a:t>, not </a:t>
            </a:r>
            <a:r>
              <a:rPr lang="de-DE" dirty="0" err="1" smtClean="0"/>
              <a:t>the</a:t>
            </a:r>
            <a:r>
              <a:rPr lang="de-DE" dirty="0" smtClean="0"/>
              <a:t> ISA</a:t>
            </a:r>
          </a:p>
          <a:p>
            <a:pPr>
              <a:tabLst>
                <a:tab pos="1711325" algn="l"/>
              </a:tabLst>
            </a:pPr>
            <a:endParaRPr lang="de-DE" dirty="0" smtClean="0"/>
          </a:p>
          <a:p>
            <a:pPr>
              <a:tabLst>
                <a:tab pos="1711325" algn="l"/>
              </a:tabLst>
            </a:pPr>
            <a:r>
              <a:rPr lang="de-DE" dirty="0" err="1" smtClean="0"/>
              <a:t>Examples</a:t>
            </a:r>
            <a:r>
              <a:rPr lang="de-DE" dirty="0" smtClean="0"/>
              <a:t> (MASM </a:t>
            </a:r>
            <a:r>
              <a:rPr lang="de-DE" dirty="0" err="1" smtClean="0"/>
              <a:t>for</a:t>
            </a:r>
            <a:r>
              <a:rPr lang="de-DE" dirty="0" smtClean="0"/>
              <a:t> Pentium)</a:t>
            </a:r>
          </a:p>
          <a:p>
            <a:pPr lvl="1">
              <a:tabLst>
                <a:tab pos="1711325" algn="l"/>
              </a:tabLst>
            </a:pPr>
            <a:r>
              <a:rPr lang="de-DE" dirty="0" smtClean="0"/>
              <a:t>DB			</a:t>
            </a:r>
            <a:r>
              <a:rPr lang="de-DE" dirty="0" err="1" smtClean="0"/>
              <a:t>allocate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(</a:t>
            </a:r>
            <a:r>
              <a:rPr lang="de-DE" dirty="0" err="1" smtClean="0"/>
              <a:t>initialized</a:t>
            </a:r>
            <a:r>
              <a:rPr lang="de-DE" dirty="0" smtClean="0"/>
              <a:t>) 			</a:t>
            </a:r>
            <a:r>
              <a:rPr lang="de-DE" dirty="0" err="1" smtClean="0"/>
              <a:t>bytes</a:t>
            </a:r>
            <a:endParaRPr lang="de-DE" dirty="0" smtClean="0"/>
          </a:p>
          <a:p>
            <a:pPr lvl="1">
              <a:tabLst>
                <a:tab pos="1711325" algn="l"/>
              </a:tabLst>
            </a:pPr>
            <a:r>
              <a:rPr lang="de-DE" dirty="0" smtClean="0"/>
              <a:t>DW			</a:t>
            </a:r>
            <a:r>
              <a:rPr lang="de-DE" dirty="0" err="1" smtClean="0"/>
              <a:t>allocate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(</a:t>
            </a:r>
            <a:r>
              <a:rPr lang="de-DE" dirty="0" err="1" smtClean="0"/>
              <a:t>initialized</a:t>
            </a:r>
            <a:r>
              <a:rPr lang="de-DE" dirty="0" smtClean="0"/>
              <a:t>) 			32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endParaRPr lang="de-DE" dirty="0" smtClean="0"/>
          </a:p>
          <a:p>
            <a:pPr lvl="1">
              <a:tabLst>
                <a:tab pos="1711325" algn="l"/>
              </a:tabLst>
            </a:pPr>
            <a:r>
              <a:rPr lang="de-DE" dirty="0" smtClean="0"/>
              <a:t>PROC			</a:t>
            </a:r>
            <a:r>
              <a:rPr lang="de-DE" dirty="0" err="1" smtClean="0"/>
              <a:t>start</a:t>
            </a:r>
            <a:r>
              <a:rPr lang="de-DE" dirty="0" smtClean="0"/>
              <a:t> a </a:t>
            </a:r>
            <a:r>
              <a:rPr lang="de-DE" dirty="0" err="1" smtClean="0"/>
              <a:t>procedure</a:t>
            </a:r>
            <a:endParaRPr lang="de-DE" dirty="0" smtClean="0"/>
          </a:p>
          <a:p>
            <a:pPr lvl="1">
              <a:tabLst>
                <a:tab pos="1711325" algn="l"/>
              </a:tabLst>
            </a:pPr>
            <a:r>
              <a:rPr lang="de-DE" dirty="0" smtClean="0"/>
              <a:t>MACRO		</a:t>
            </a:r>
            <a:r>
              <a:rPr lang="de-DE" dirty="0" err="1" smtClean="0"/>
              <a:t>start</a:t>
            </a:r>
            <a:r>
              <a:rPr lang="de-DE" dirty="0" smtClean="0"/>
              <a:t> a </a:t>
            </a:r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endParaRPr lang="de-DE" dirty="0" smtClean="0"/>
          </a:p>
          <a:p>
            <a:pPr lvl="1">
              <a:tabLst>
                <a:tab pos="1711325" algn="l"/>
              </a:tabLst>
            </a:pPr>
            <a:r>
              <a:rPr lang="de-DE" dirty="0" smtClean="0"/>
              <a:t>INCLUDE	</a:t>
            </a:r>
            <a:r>
              <a:rPr lang="de-DE" dirty="0" err="1" smtClean="0"/>
              <a:t>fetch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endParaRPr lang="de-DE" dirty="0" smtClean="0"/>
          </a:p>
          <a:p>
            <a:pPr lvl="1">
              <a:tabLst>
                <a:tab pos="1711325" algn="l"/>
              </a:tabLst>
            </a:pPr>
            <a:r>
              <a:rPr lang="de-DE" dirty="0" smtClean="0"/>
              <a:t>IF			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a </a:t>
            </a:r>
            <a:r>
              <a:rPr lang="de-DE" dirty="0" err="1" smtClean="0"/>
              <a:t>given</a:t>
            </a:r>
            <a:r>
              <a:rPr lang="de-DE" dirty="0" smtClean="0"/>
              <a:t> 			</a:t>
            </a:r>
            <a:r>
              <a:rPr lang="de-DE" dirty="0" err="1" smtClean="0"/>
              <a:t>expression</a:t>
            </a:r>
            <a:endParaRPr lang="de-DE" dirty="0" smtClean="0"/>
          </a:p>
          <a:p>
            <a:pPr lvl="1">
              <a:tabLst>
                <a:tab pos="1711325" algn="l"/>
              </a:tabLst>
            </a:pPr>
            <a:r>
              <a:rPr lang="de-DE" dirty="0" smtClean="0"/>
              <a:t>PUBLIC		</a:t>
            </a:r>
            <a:r>
              <a:rPr lang="de-DE" dirty="0" err="1" smtClean="0"/>
              <a:t>export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endParaRPr lang="en-US" dirty="0" smtClean="0"/>
          </a:p>
        </p:txBody>
      </p:sp>
      <p:sp>
        <p:nvSpPr>
          <p:cNvPr id="1249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9160" y="3570480"/>
              <a:ext cx="1290600" cy="115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800" y="3561120"/>
                <a:ext cx="1309320" cy="117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7096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Macros vs. procedures</a:t>
            </a:r>
            <a:endParaRPr lang="en-US" smtClean="0"/>
          </a:p>
        </p:txBody>
      </p:sp>
      <p:sp>
        <p:nvSpPr>
          <p:cNvPr id="1259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Example macro: swap P, Q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b="1" dirty="0" smtClean="0">
                <a:latin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</a:rPr>
              <a:t>SWAP	MACRO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			  MOV EAX,P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			  MOV EBX,Q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			  MOV Q,EAX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			  MOV P,EBX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			ENDM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Differences			Macro		Procedure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When is the call made?		During assembly	During execution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Is the body inserted into the object</a:t>
            </a:r>
            <a:br>
              <a:rPr lang="en-US" sz="1400" dirty="0" smtClean="0"/>
            </a:br>
            <a:r>
              <a:rPr lang="en-US" sz="1400" dirty="0" smtClean="0"/>
              <a:t>program every place the call is made?	Yes		No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Is a call instruction inserted into the object</a:t>
            </a:r>
            <a:br>
              <a:rPr lang="en-US" sz="1400" dirty="0" smtClean="0"/>
            </a:br>
            <a:r>
              <a:rPr lang="en-US" sz="1400" dirty="0" smtClean="0"/>
              <a:t>program and later executed?		No		Yes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Must a return instruction be used after the </a:t>
            </a:r>
            <a:br>
              <a:rPr lang="en-US" sz="1400" dirty="0" smtClean="0"/>
            </a:br>
            <a:r>
              <a:rPr lang="en-US" sz="1400" dirty="0" smtClean="0"/>
              <a:t>call is done?			No		Yes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How many copies of the body appear in</a:t>
            </a:r>
            <a:br>
              <a:rPr lang="en-US" sz="1400" dirty="0" smtClean="0"/>
            </a:br>
            <a:r>
              <a:rPr lang="en-US" sz="1400" dirty="0" smtClean="0"/>
              <a:t>the object program?		One per macro call	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9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>
                <a:solidFill>
                  <a:srgbClr val="0000FF"/>
                </a:solidFill>
              </a:rPr>
              <a:t>Macros are „textually“ inserted into the assembler program each time a call is made, formal parameters are converted into actual parameters (i.e., the above macro can be used for SWAP A,B as well as SWAP X,Y)</a:t>
            </a:r>
            <a:endParaRPr lang="en-US" sz="1900" dirty="0">
              <a:solidFill>
                <a:srgbClr val="0000FF"/>
              </a:solidFill>
            </a:endParaRPr>
          </a:p>
        </p:txBody>
      </p:sp>
      <p:sp>
        <p:nvSpPr>
          <p:cNvPr id="1259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33042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assembler process</a:t>
            </a:r>
            <a:endParaRPr lang="en-US" smtClean="0"/>
          </a:p>
        </p:txBody>
      </p:sp>
      <p:sp>
        <p:nvSpPr>
          <p:cNvPr id="1269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Step-by-step</a:t>
            </a:r>
            <a:r>
              <a:rPr lang="de-DE" dirty="0" smtClean="0"/>
              <a:t> </a:t>
            </a:r>
            <a:r>
              <a:rPr lang="de-DE" dirty="0" err="1" smtClean="0"/>
              <a:t>translation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work</a:t>
            </a:r>
            <a:endParaRPr lang="de-DE" dirty="0" smtClean="0"/>
          </a:p>
          <a:p>
            <a:pPr lvl="1"/>
            <a:r>
              <a:rPr lang="de-DE" dirty="0" smtClean="0"/>
              <a:t>Forward </a:t>
            </a:r>
            <a:r>
              <a:rPr lang="de-DE" dirty="0" err="1" smtClean="0"/>
              <a:t>references</a:t>
            </a:r>
            <a:r>
              <a:rPr lang="de-DE" dirty="0" smtClean="0"/>
              <a:t>: </a:t>
            </a:r>
            <a:r>
              <a:rPr lang="de-DE" dirty="0" err="1" smtClean="0"/>
              <a:t>symbols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...</a:t>
            </a:r>
          </a:p>
          <a:p>
            <a:endParaRPr lang="de-DE" dirty="0" smtClean="0"/>
          </a:p>
          <a:p>
            <a:r>
              <a:rPr lang="de-DE" dirty="0" smtClean="0"/>
              <a:t>Solution: </a:t>
            </a:r>
            <a:r>
              <a:rPr lang="de-DE" dirty="0" err="1" smtClean="0"/>
              <a:t>two</a:t>
            </a:r>
            <a:r>
              <a:rPr lang="de-DE" dirty="0" smtClean="0"/>
              <a:t>-pass </a:t>
            </a:r>
            <a:r>
              <a:rPr lang="de-DE" dirty="0" err="1" smtClean="0"/>
              <a:t>translator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single-pass plus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intermediate </a:t>
            </a:r>
            <a:r>
              <a:rPr lang="de-DE" dirty="0" err="1" smtClean="0"/>
              <a:t>format</a:t>
            </a:r>
            <a:endParaRPr lang="de-DE" dirty="0" smtClean="0"/>
          </a:p>
          <a:p>
            <a:pPr lvl="1"/>
            <a:r>
              <a:rPr lang="de-DE" dirty="0" smtClean="0"/>
              <a:t>Pass: </a:t>
            </a:r>
            <a:r>
              <a:rPr lang="de-DE" dirty="0" err="1" smtClean="0"/>
              <a:t>reading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step</a:t>
            </a:r>
            <a:endParaRPr lang="de-DE" dirty="0" smtClean="0"/>
          </a:p>
          <a:p>
            <a:pPr lvl="1"/>
            <a:r>
              <a:rPr lang="de-DE" dirty="0" smtClean="0"/>
              <a:t>Check </a:t>
            </a:r>
            <a:r>
              <a:rPr lang="de-DE" dirty="0" err="1" smtClean="0"/>
              <a:t>syntax</a:t>
            </a:r>
            <a:endParaRPr lang="de-DE" dirty="0" smtClean="0"/>
          </a:p>
          <a:p>
            <a:pPr lvl="1"/>
            <a:r>
              <a:rPr lang="de-DE" dirty="0" smtClean="0"/>
              <a:t>Create a </a:t>
            </a:r>
            <a:r>
              <a:rPr lang="de-DE" dirty="0" err="1" smtClean="0"/>
              <a:t>symbol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, </a:t>
            </a:r>
            <a:r>
              <a:rPr lang="de-DE" dirty="0" err="1" smtClean="0"/>
              <a:t>opcode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, </a:t>
            </a:r>
            <a:r>
              <a:rPr lang="de-DE" dirty="0" err="1" smtClean="0"/>
              <a:t>literal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endParaRPr lang="de-DE" dirty="0" smtClean="0"/>
          </a:p>
          <a:p>
            <a:pPr lvl="1"/>
            <a:r>
              <a:rPr lang="de-DE" dirty="0" smtClean="0"/>
              <a:t>Check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(</a:t>
            </a:r>
            <a:r>
              <a:rPr lang="de-DE" dirty="0" err="1" smtClean="0"/>
              <a:t>opcode</a:t>
            </a:r>
            <a:r>
              <a:rPr lang="de-DE" dirty="0" smtClean="0"/>
              <a:t>, </a:t>
            </a:r>
            <a:r>
              <a:rPr lang="de-DE" dirty="0" err="1" smtClean="0"/>
              <a:t>operands</a:t>
            </a:r>
            <a:r>
              <a:rPr lang="de-DE" dirty="0" smtClean="0"/>
              <a:t>, ...)</a:t>
            </a:r>
          </a:p>
          <a:p>
            <a:endParaRPr lang="de-DE" dirty="0" smtClean="0"/>
          </a:p>
          <a:p>
            <a:r>
              <a:rPr lang="de-DE" dirty="0" smtClean="0"/>
              <a:t>Second </a:t>
            </a:r>
            <a:r>
              <a:rPr lang="de-DE" dirty="0" err="1" smtClean="0"/>
              <a:t>step</a:t>
            </a:r>
            <a:endParaRPr lang="de-DE" dirty="0" smtClean="0"/>
          </a:p>
          <a:p>
            <a:pPr lvl="1"/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(*.o, *.</a:t>
            </a:r>
            <a:r>
              <a:rPr lang="de-DE" dirty="0" err="1" smtClean="0"/>
              <a:t>obj</a:t>
            </a:r>
            <a:r>
              <a:rPr lang="de-DE" dirty="0" smtClean="0"/>
              <a:t>, ...)</a:t>
            </a:r>
          </a:p>
          <a:p>
            <a:pPr lvl="1"/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linker</a:t>
            </a:r>
            <a:endParaRPr lang="en-US" dirty="0" smtClean="0"/>
          </a:p>
        </p:txBody>
      </p:sp>
      <p:sp>
        <p:nvSpPr>
          <p:cNvPr id="12697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35720" y="2203200"/>
              <a:ext cx="1632600" cy="3895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360" y="2193840"/>
                <a:ext cx="1651320" cy="391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27265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Generation of an executable binary program</a:t>
            </a:r>
          </a:p>
        </p:txBody>
      </p:sp>
      <p:sp>
        <p:nvSpPr>
          <p:cNvPr id="1126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752600" y="1895475"/>
          <a:ext cx="86868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Visio" r:id="rId4" imgW="4295553" imgH="1511342" progId="">
                  <p:embed/>
                </p:oleObj>
              </mc:Choice>
              <mc:Fallback>
                <p:oleObj name="Visio" r:id="rId4" imgW="4295553" imgH="151134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95475"/>
                        <a:ext cx="8686800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49000" y="1651320"/>
              <a:ext cx="11030400" cy="3856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640" y="1641960"/>
                <a:ext cx="11049120" cy="387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91975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an Object Module</a:t>
            </a:r>
          </a:p>
        </p:txBody>
      </p:sp>
      <p:sp>
        <p:nvSpPr>
          <p:cNvPr id="12800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128004" name="Picture 4" descr="7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1447801"/>
            <a:ext cx="261461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75960" y="2696400"/>
              <a:ext cx="3515760" cy="179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6600" y="2687040"/>
                <a:ext cx="3534480" cy="181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37279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object modules</a:t>
            </a:r>
          </a:p>
        </p:txBody>
      </p:sp>
      <p:sp>
        <p:nvSpPr>
          <p:cNvPr id="1290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2765425" y="1123950"/>
            <a:ext cx="10163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2273300" y="29670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2130425" y="25479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1" name="Rectangle 6"/>
          <p:cNvSpPr>
            <a:spLocks noChangeArrowheads="1"/>
          </p:cNvSpPr>
          <p:nvPr/>
        </p:nvSpPr>
        <p:spPr bwMode="auto">
          <a:xfrm>
            <a:off x="2130425" y="21304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2130425" y="16922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3" name="Rectangle 8"/>
          <p:cNvSpPr>
            <a:spLocks noChangeArrowheads="1"/>
          </p:cNvSpPr>
          <p:nvPr/>
        </p:nvSpPr>
        <p:spPr bwMode="auto">
          <a:xfrm>
            <a:off x="2130425" y="12938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4" name="Freeform 9"/>
          <p:cNvSpPr>
            <a:spLocks/>
          </p:cNvSpPr>
          <p:nvPr/>
        </p:nvSpPr>
        <p:spPr bwMode="auto">
          <a:xfrm>
            <a:off x="2389189" y="2879725"/>
            <a:ext cx="1697037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04"/>
              <a:gd name="T20" fmla="*/ 1069 w 1069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35" name="Freeform 10"/>
          <p:cNvSpPr>
            <a:spLocks/>
          </p:cNvSpPr>
          <p:nvPr/>
        </p:nvSpPr>
        <p:spPr bwMode="auto">
          <a:xfrm>
            <a:off x="2389189" y="2879725"/>
            <a:ext cx="1697037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w 1069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04"/>
              <a:gd name="T23" fmla="*/ 1069 w 1069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36" name="Rectangle 11"/>
          <p:cNvSpPr>
            <a:spLocks noChangeArrowheads="1"/>
          </p:cNvSpPr>
          <p:nvPr/>
        </p:nvSpPr>
        <p:spPr bwMode="auto">
          <a:xfrm>
            <a:off x="2743201" y="28956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7" name="Freeform 12"/>
          <p:cNvSpPr>
            <a:spLocks/>
          </p:cNvSpPr>
          <p:nvPr/>
        </p:nvSpPr>
        <p:spPr bwMode="auto">
          <a:xfrm>
            <a:off x="2389189" y="2193925"/>
            <a:ext cx="1697037" cy="687388"/>
          </a:xfrm>
          <a:custGeom>
            <a:avLst/>
            <a:gdLst>
              <a:gd name="T0" fmla="*/ 0 w 1069"/>
              <a:gd name="T1" fmla="*/ 2147483647 h 433"/>
              <a:gd name="T2" fmla="*/ 0 w 1069"/>
              <a:gd name="T3" fmla="*/ 0 h 433"/>
              <a:gd name="T4" fmla="*/ 2147483647 w 1069"/>
              <a:gd name="T5" fmla="*/ 0 h 433"/>
              <a:gd name="T6" fmla="*/ 2147483647 w 1069"/>
              <a:gd name="T7" fmla="*/ 2147483647 h 433"/>
              <a:gd name="T8" fmla="*/ 0 w 1069"/>
              <a:gd name="T9" fmla="*/ 2147483647 h 433"/>
              <a:gd name="T10" fmla="*/ 0 w 1069"/>
              <a:gd name="T11" fmla="*/ 2147483647 h 4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433"/>
              <a:gd name="T20" fmla="*/ 1069 w 1069"/>
              <a:gd name="T21" fmla="*/ 433 h 4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433">
                <a:moveTo>
                  <a:pt x="0" y="433"/>
                </a:moveTo>
                <a:lnTo>
                  <a:pt x="0" y="0"/>
                </a:lnTo>
                <a:lnTo>
                  <a:pt x="1069" y="0"/>
                </a:lnTo>
                <a:lnTo>
                  <a:pt x="1069" y="433"/>
                </a:lnTo>
                <a:lnTo>
                  <a:pt x="0" y="433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38" name="Freeform 13"/>
          <p:cNvSpPr>
            <a:spLocks/>
          </p:cNvSpPr>
          <p:nvPr/>
        </p:nvSpPr>
        <p:spPr bwMode="auto">
          <a:xfrm>
            <a:off x="2389189" y="2193925"/>
            <a:ext cx="1697037" cy="687388"/>
          </a:xfrm>
          <a:custGeom>
            <a:avLst/>
            <a:gdLst>
              <a:gd name="T0" fmla="*/ 0 w 1069"/>
              <a:gd name="T1" fmla="*/ 2147483647 h 433"/>
              <a:gd name="T2" fmla="*/ 0 w 1069"/>
              <a:gd name="T3" fmla="*/ 0 h 433"/>
              <a:gd name="T4" fmla="*/ 2147483647 w 1069"/>
              <a:gd name="T5" fmla="*/ 0 h 433"/>
              <a:gd name="T6" fmla="*/ 2147483647 w 1069"/>
              <a:gd name="T7" fmla="*/ 2147483647 h 433"/>
              <a:gd name="T8" fmla="*/ 0 w 1069"/>
              <a:gd name="T9" fmla="*/ 2147483647 h 433"/>
              <a:gd name="T10" fmla="*/ 0 w 1069"/>
              <a:gd name="T11" fmla="*/ 2147483647 h 433"/>
              <a:gd name="T12" fmla="*/ 0 w 1069"/>
              <a:gd name="T13" fmla="*/ 2147483647 h 4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433"/>
              <a:gd name="T23" fmla="*/ 1069 w 1069"/>
              <a:gd name="T24" fmla="*/ 433 h 4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433">
                <a:moveTo>
                  <a:pt x="0" y="433"/>
                </a:moveTo>
                <a:lnTo>
                  <a:pt x="0" y="0"/>
                </a:lnTo>
                <a:lnTo>
                  <a:pt x="1069" y="0"/>
                </a:lnTo>
                <a:lnTo>
                  <a:pt x="1069" y="433"/>
                </a:lnTo>
                <a:lnTo>
                  <a:pt x="0" y="4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39" name="Freeform 14"/>
          <p:cNvSpPr>
            <a:spLocks/>
          </p:cNvSpPr>
          <p:nvPr/>
        </p:nvSpPr>
        <p:spPr bwMode="auto">
          <a:xfrm>
            <a:off x="2389189" y="2117725"/>
            <a:ext cx="1697037" cy="215900"/>
          </a:xfrm>
          <a:custGeom>
            <a:avLst/>
            <a:gdLst>
              <a:gd name="T0" fmla="*/ 0 w 1069"/>
              <a:gd name="T1" fmla="*/ 2147483647 h 136"/>
              <a:gd name="T2" fmla="*/ 0 w 1069"/>
              <a:gd name="T3" fmla="*/ 0 h 136"/>
              <a:gd name="T4" fmla="*/ 2147483647 w 1069"/>
              <a:gd name="T5" fmla="*/ 0 h 136"/>
              <a:gd name="T6" fmla="*/ 2147483647 w 1069"/>
              <a:gd name="T7" fmla="*/ 2147483647 h 136"/>
              <a:gd name="T8" fmla="*/ 0 w 1069"/>
              <a:gd name="T9" fmla="*/ 2147483647 h 136"/>
              <a:gd name="T10" fmla="*/ 0 w 1069"/>
              <a:gd name="T11" fmla="*/ 2147483647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36"/>
              <a:gd name="T20" fmla="*/ 1069 w 1069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36">
                <a:moveTo>
                  <a:pt x="0" y="136"/>
                </a:moveTo>
                <a:lnTo>
                  <a:pt x="0" y="0"/>
                </a:lnTo>
                <a:lnTo>
                  <a:pt x="1069" y="0"/>
                </a:lnTo>
                <a:lnTo>
                  <a:pt x="1069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40" name="Freeform 15"/>
          <p:cNvSpPr>
            <a:spLocks/>
          </p:cNvSpPr>
          <p:nvPr/>
        </p:nvSpPr>
        <p:spPr bwMode="auto">
          <a:xfrm>
            <a:off x="2389189" y="2117725"/>
            <a:ext cx="1697037" cy="215900"/>
          </a:xfrm>
          <a:custGeom>
            <a:avLst/>
            <a:gdLst>
              <a:gd name="T0" fmla="*/ 0 w 1069"/>
              <a:gd name="T1" fmla="*/ 2147483647 h 136"/>
              <a:gd name="T2" fmla="*/ 0 w 1069"/>
              <a:gd name="T3" fmla="*/ 0 h 136"/>
              <a:gd name="T4" fmla="*/ 2147483647 w 1069"/>
              <a:gd name="T5" fmla="*/ 0 h 136"/>
              <a:gd name="T6" fmla="*/ 2147483647 w 1069"/>
              <a:gd name="T7" fmla="*/ 2147483647 h 136"/>
              <a:gd name="T8" fmla="*/ 0 w 1069"/>
              <a:gd name="T9" fmla="*/ 2147483647 h 136"/>
              <a:gd name="T10" fmla="*/ 0 w 1069"/>
              <a:gd name="T11" fmla="*/ 2147483647 h 136"/>
              <a:gd name="T12" fmla="*/ 0 w 1069"/>
              <a:gd name="T13" fmla="*/ 2147483647 h 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36"/>
              <a:gd name="T23" fmla="*/ 1069 w 1069"/>
              <a:gd name="T24" fmla="*/ 136 h 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36">
                <a:moveTo>
                  <a:pt x="0" y="136"/>
                </a:moveTo>
                <a:lnTo>
                  <a:pt x="0" y="0"/>
                </a:lnTo>
                <a:lnTo>
                  <a:pt x="1069" y="0"/>
                </a:lnTo>
                <a:lnTo>
                  <a:pt x="1069" y="136"/>
                </a:lnTo>
                <a:lnTo>
                  <a:pt x="0" y="13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1" name="Rectangle 16"/>
          <p:cNvSpPr>
            <a:spLocks noChangeArrowheads="1"/>
          </p:cNvSpPr>
          <p:nvPr/>
        </p:nvSpPr>
        <p:spPr bwMode="auto">
          <a:xfrm>
            <a:off x="2906714" y="2159000"/>
            <a:ext cx="822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P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42" name="Freeform 17"/>
          <p:cNvSpPr>
            <a:spLocks/>
          </p:cNvSpPr>
          <p:nvPr/>
        </p:nvSpPr>
        <p:spPr bwMode="auto">
          <a:xfrm>
            <a:off x="2389189" y="1676401"/>
            <a:ext cx="1697037" cy="212725"/>
          </a:xfrm>
          <a:custGeom>
            <a:avLst/>
            <a:gdLst>
              <a:gd name="T0" fmla="*/ 0 w 1069"/>
              <a:gd name="T1" fmla="*/ 2147483647 h 134"/>
              <a:gd name="T2" fmla="*/ 0 w 1069"/>
              <a:gd name="T3" fmla="*/ 0 h 134"/>
              <a:gd name="T4" fmla="*/ 2147483647 w 1069"/>
              <a:gd name="T5" fmla="*/ 0 h 134"/>
              <a:gd name="T6" fmla="*/ 2147483647 w 1069"/>
              <a:gd name="T7" fmla="*/ 2147483647 h 134"/>
              <a:gd name="T8" fmla="*/ 0 w 1069"/>
              <a:gd name="T9" fmla="*/ 2147483647 h 134"/>
              <a:gd name="T10" fmla="*/ 0 w 1069"/>
              <a:gd name="T11" fmla="*/ 2147483647 h 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34"/>
              <a:gd name="T20" fmla="*/ 1069 w 1069"/>
              <a:gd name="T21" fmla="*/ 134 h 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34">
                <a:moveTo>
                  <a:pt x="0" y="134"/>
                </a:moveTo>
                <a:lnTo>
                  <a:pt x="0" y="0"/>
                </a:lnTo>
                <a:lnTo>
                  <a:pt x="1069" y="0"/>
                </a:lnTo>
                <a:lnTo>
                  <a:pt x="1069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3" name="Freeform 18"/>
          <p:cNvSpPr>
            <a:spLocks/>
          </p:cNvSpPr>
          <p:nvPr/>
        </p:nvSpPr>
        <p:spPr bwMode="auto">
          <a:xfrm>
            <a:off x="2389189" y="1676401"/>
            <a:ext cx="1697037" cy="212725"/>
          </a:xfrm>
          <a:custGeom>
            <a:avLst/>
            <a:gdLst>
              <a:gd name="T0" fmla="*/ 0 w 1069"/>
              <a:gd name="T1" fmla="*/ 2147483647 h 134"/>
              <a:gd name="T2" fmla="*/ 0 w 1069"/>
              <a:gd name="T3" fmla="*/ 0 h 134"/>
              <a:gd name="T4" fmla="*/ 2147483647 w 1069"/>
              <a:gd name="T5" fmla="*/ 0 h 134"/>
              <a:gd name="T6" fmla="*/ 2147483647 w 1069"/>
              <a:gd name="T7" fmla="*/ 2147483647 h 134"/>
              <a:gd name="T8" fmla="*/ 0 w 1069"/>
              <a:gd name="T9" fmla="*/ 2147483647 h 134"/>
              <a:gd name="T10" fmla="*/ 0 w 1069"/>
              <a:gd name="T11" fmla="*/ 2147483647 h 134"/>
              <a:gd name="T12" fmla="*/ 0 w 1069"/>
              <a:gd name="T13" fmla="*/ 2147483647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34"/>
              <a:gd name="T23" fmla="*/ 1069 w 1069"/>
              <a:gd name="T24" fmla="*/ 134 h 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34">
                <a:moveTo>
                  <a:pt x="0" y="134"/>
                </a:moveTo>
                <a:lnTo>
                  <a:pt x="0" y="0"/>
                </a:lnTo>
                <a:lnTo>
                  <a:pt x="1069" y="0"/>
                </a:lnTo>
                <a:lnTo>
                  <a:pt x="1069" y="134"/>
                </a:lnTo>
                <a:lnTo>
                  <a:pt x="0" y="13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4" name="Freeform 19"/>
          <p:cNvSpPr>
            <a:spLocks/>
          </p:cNvSpPr>
          <p:nvPr/>
        </p:nvSpPr>
        <p:spPr bwMode="auto">
          <a:xfrm>
            <a:off x="2389189" y="1647825"/>
            <a:ext cx="1697037" cy="177800"/>
          </a:xfrm>
          <a:custGeom>
            <a:avLst/>
            <a:gdLst>
              <a:gd name="T0" fmla="*/ 0 w 1069"/>
              <a:gd name="T1" fmla="*/ 2147483647 h 112"/>
              <a:gd name="T2" fmla="*/ 0 w 1069"/>
              <a:gd name="T3" fmla="*/ 0 h 112"/>
              <a:gd name="T4" fmla="*/ 2147483647 w 1069"/>
              <a:gd name="T5" fmla="*/ 0 h 112"/>
              <a:gd name="T6" fmla="*/ 2147483647 w 1069"/>
              <a:gd name="T7" fmla="*/ 2147483647 h 112"/>
              <a:gd name="T8" fmla="*/ 0 w 1069"/>
              <a:gd name="T9" fmla="*/ 2147483647 h 112"/>
              <a:gd name="T10" fmla="*/ 0 w 1069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12"/>
              <a:gd name="T20" fmla="*/ 1069 w 1069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12">
                <a:moveTo>
                  <a:pt x="0" y="112"/>
                </a:moveTo>
                <a:lnTo>
                  <a:pt x="0" y="0"/>
                </a:lnTo>
                <a:lnTo>
                  <a:pt x="1069" y="0"/>
                </a:lnTo>
                <a:lnTo>
                  <a:pt x="1069" y="112"/>
                </a:lnTo>
                <a:lnTo>
                  <a:pt x="0" y="1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45" name="Freeform 20"/>
          <p:cNvSpPr>
            <a:spLocks/>
          </p:cNvSpPr>
          <p:nvPr/>
        </p:nvSpPr>
        <p:spPr bwMode="auto">
          <a:xfrm>
            <a:off x="2389189" y="1647825"/>
            <a:ext cx="1697037" cy="177800"/>
          </a:xfrm>
          <a:custGeom>
            <a:avLst/>
            <a:gdLst>
              <a:gd name="T0" fmla="*/ 0 w 1069"/>
              <a:gd name="T1" fmla="*/ 2147483647 h 112"/>
              <a:gd name="T2" fmla="*/ 0 w 1069"/>
              <a:gd name="T3" fmla="*/ 0 h 112"/>
              <a:gd name="T4" fmla="*/ 2147483647 w 1069"/>
              <a:gd name="T5" fmla="*/ 0 h 112"/>
              <a:gd name="T6" fmla="*/ 2147483647 w 1069"/>
              <a:gd name="T7" fmla="*/ 2147483647 h 112"/>
              <a:gd name="T8" fmla="*/ 0 w 1069"/>
              <a:gd name="T9" fmla="*/ 2147483647 h 112"/>
              <a:gd name="T10" fmla="*/ 0 w 1069"/>
              <a:gd name="T11" fmla="*/ 2147483647 h 112"/>
              <a:gd name="T12" fmla="*/ 0 w 1069"/>
              <a:gd name="T13" fmla="*/ 2147483647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12"/>
              <a:gd name="T23" fmla="*/ 1069 w 1069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12">
                <a:moveTo>
                  <a:pt x="0" y="112"/>
                </a:moveTo>
                <a:lnTo>
                  <a:pt x="0" y="0"/>
                </a:lnTo>
                <a:lnTo>
                  <a:pt x="1069" y="0"/>
                </a:lnTo>
                <a:lnTo>
                  <a:pt x="1069" y="112"/>
                </a:lnTo>
                <a:lnTo>
                  <a:pt x="0" y="11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6" name="Rectangle 21"/>
          <p:cNvSpPr>
            <a:spLocks noChangeArrowheads="1"/>
          </p:cNvSpPr>
          <p:nvPr/>
        </p:nvSpPr>
        <p:spPr bwMode="auto">
          <a:xfrm>
            <a:off x="3087689" y="1671638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CALL B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47" name="Freeform 22"/>
          <p:cNvSpPr>
            <a:spLocks/>
          </p:cNvSpPr>
          <p:nvPr/>
        </p:nvSpPr>
        <p:spPr bwMode="auto">
          <a:xfrm>
            <a:off x="2389189" y="1822450"/>
            <a:ext cx="1697037" cy="298450"/>
          </a:xfrm>
          <a:custGeom>
            <a:avLst/>
            <a:gdLst>
              <a:gd name="T0" fmla="*/ 0 w 1069"/>
              <a:gd name="T1" fmla="*/ 2147483647 h 188"/>
              <a:gd name="T2" fmla="*/ 0 w 1069"/>
              <a:gd name="T3" fmla="*/ 0 h 188"/>
              <a:gd name="T4" fmla="*/ 2147483647 w 1069"/>
              <a:gd name="T5" fmla="*/ 0 h 188"/>
              <a:gd name="T6" fmla="*/ 2147483647 w 1069"/>
              <a:gd name="T7" fmla="*/ 2147483647 h 188"/>
              <a:gd name="T8" fmla="*/ 0 w 1069"/>
              <a:gd name="T9" fmla="*/ 2147483647 h 188"/>
              <a:gd name="T10" fmla="*/ 0 w 1069"/>
              <a:gd name="T11" fmla="*/ 2147483647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88"/>
              <a:gd name="T20" fmla="*/ 1069 w 1069"/>
              <a:gd name="T21" fmla="*/ 188 h 1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88">
                <a:moveTo>
                  <a:pt x="0" y="188"/>
                </a:moveTo>
                <a:lnTo>
                  <a:pt x="0" y="0"/>
                </a:lnTo>
                <a:lnTo>
                  <a:pt x="1069" y="0"/>
                </a:lnTo>
                <a:lnTo>
                  <a:pt x="1069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48" name="Freeform 23"/>
          <p:cNvSpPr>
            <a:spLocks/>
          </p:cNvSpPr>
          <p:nvPr/>
        </p:nvSpPr>
        <p:spPr bwMode="auto">
          <a:xfrm>
            <a:off x="2389189" y="1822450"/>
            <a:ext cx="1697037" cy="298450"/>
          </a:xfrm>
          <a:custGeom>
            <a:avLst/>
            <a:gdLst>
              <a:gd name="T0" fmla="*/ 0 w 1069"/>
              <a:gd name="T1" fmla="*/ 2147483647 h 188"/>
              <a:gd name="T2" fmla="*/ 0 w 1069"/>
              <a:gd name="T3" fmla="*/ 0 h 188"/>
              <a:gd name="T4" fmla="*/ 2147483647 w 1069"/>
              <a:gd name="T5" fmla="*/ 0 h 188"/>
              <a:gd name="T6" fmla="*/ 2147483647 w 1069"/>
              <a:gd name="T7" fmla="*/ 2147483647 h 188"/>
              <a:gd name="T8" fmla="*/ 0 w 1069"/>
              <a:gd name="T9" fmla="*/ 2147483647 h 188"/>
              <a:gd name="T10" fmla="*/ 0 w 1069"/>
              <a:gd name="T11" fmla="*/ 2147483647 h 188"/>
              <a:gd name="T12" fmla="*/ 0 w 1069"/>
              <a:gd name="T13" fmla="*/ 2147483647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88"/>
              <a:gd name="T23" fmla="*/ 1069 w 1069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88">
                <a:moveTo>
                  <a:pt x="0" y="188"/>
                </a:moveTo>
                <a:lnTo>
                  <a:pt x="0" y="0"/>
                </a:lnTo>
                <a:lnTo>
                  <a:pt x="1069" y="0"/>
                </a:lnTo>
                <a:lnTo>
                  <a:pt x="1069" y="188"/>
                </a:lnTo>
                <a:lnTo>
                  <a:pt x="0" y="18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9" name="Freeform 24"/>
          <p:cNvSpPr>
            <a:spLocks/>
          </p:cNvSpPr>
          <p:nvPr/>
        </p:nvSpPr>
        <p:spPr bwMode="auto">
          <a:xfrm>
            <a:off x="2389189" y="1325563"/>
            <a:ext cx="1697037" cy="323850"/>
          </a:xfrm>
          <a:custGeom>
            <a:avLst/>
            <a:gdLst>
              <a:gd name="T0" fmla="*/ 0 w 1069"/>
              <a:gd name="T1" fmla="*/ 2147483647 h 204"/>
              <a:gd name="T2" fmla="*/ 0 w 1069"/>
              <a:gd name="T3" fmla="*/ 0 h 204"/>
              <a:gd name="T4" fmla="*/ 2147483647 w 1069"/>
              <a:gd name="T5" fmla="*/ 0 h 204"/>
              <a:gd name="T6" fmla="*/ 2147483647 w 1069"/>
              <a:gd name="T7" fmla="*/ 2147483647 h 204"/>
              <a:gd name="T8" fmla="*/ 0 w 1069"/>
              <a:gd name="T9" fmla="*/ 2147483647 h 204"/>
              <a:gd name="T10" fmla="*/ 0 w 1069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204"/>
              <a:gd name="T20" fmla="*/ 1069 w 1069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204">
                <a:moveTo>
                  <a:pt x="0" y="204"/>
                </a:moveTo>
                <a:lnTo>
                  <a:pt x="0" y="0"/>
                </a:lnTo>
                <a:lnTo>
                  <a:pt x="1069" y="0"/>
                </a:lnTo>
                <a:lnTo>
                  <a:pt x="1069" y="204"/>
                </a:lnTo>
                <a:lnTo>
                  <a:pt x="0" y="204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50" name="Freeform 25"/>
          <p:cNvSpPr>
            <a:spLocks/>
          </p:cNvSpPr>
          <p:nvPr/>
        </p:nvSpPr>
        <p:spPr bwMode="auto">
          <a:xfrm>
            <a:off x="2389189" y="1325563"/>
            <a:ext cx="1697037" cy="323850"/>
          </a:xfrm>
          <a:custGeom>
            <a:avLst/>
            <a:gdLst>
              <a:gd name="T0" fmla="*/ 0 w 1069"/>
              <a:gd name="T1" fmla="*/ 2147483647 h 204"/>
              <a:gd name="T2" fmla="*/ 0 w 1069"/>
              <a:gd name="T3" fmla="*/ 0 h 204"/>
              <a:gd name="T4" fmla="*/ 2147483647 w 1069"/>
              <a:gd name="T5" fmla="*/ 0 h 204"/>
              <a:gd name="T6" fmla="*/ 2147483647 w 1069"/>
              <a:gd name="T7" fmla="*/ 2147483647 h 204"/>
              <a:gd name="T8" fmla="*/ 0 w 1069"/>
              <a:gd name="T9" fmla="*/ 2147483647 h 204"/>
              <a:gd name="T10" fmla="*/ 0 w 1069"/>
              <a:gd name="T11" fmla="*/ 2147483647 h 204"/>
              <a:gd name="T12" fmla="*/ 0 w 1069"/>
              <a:gd name="T13" fmla="*/ 2147483647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204"/>
              <a:gd name="T23" fmla="*/ 1069 w 1069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204">
                <a:moveTo>
                  <a:pt x="0" y="204"/>
                </a:moveTo>
                <a:lnTo>
                  <a:pt x="0" y="0"/>
                </a:lnTo>
                <a:lnTo>
                  <a:pt x="1069" y="0"/>
                </a:lnTo>
                <a:lnTo>
                  <a:pt x="1069" y="204"/>
                </a:lnTo>
                <a:lnTo>
                  <a:pt x="0" y="2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51" name="Rectangle 26"/>
          <p:cNvSpPr>
            <a:spLocks noChangeArrowheads="1"/>
          </p:cNvSpPr>
          <p:nvPr/>
        </p:nvSpPr>
        <p:spPr bwMode="auto">
          <a:xfrm>
            <a:off x="7594600" y="36322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2" name="Rectangle 27"/>
          <p:cNvSpPr>
            <a:spLocks noChangeArrowheads="1"/>
          </p:cNvSpPr>
          <p:nvPr/>
        </p:nvSpPr>
        <p:spPr bwMode="auto">
          <a:xfrm>
            <a:off x="7451725" y="32226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3" name="Rectangle 28"/>
          <p:cNvSpPr>
            <a:spLocks noChangeArrowheads="1"/>
          </p:cNvSpPr>
          <p:nvPr/>
        </p:nvSpPr>
        <p:spPr bwMode="auto">
          <a:xfrm>
            <a:off x="7451725" y="28130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4" name="Rectangle 29"/>
          <p:cNvSpPr>
            <a:spLocks noChangeArrowheads="1"/>
          </p:cNvSpPr>
          <p:nvPr/>
        </p:nvSpPr>
        <p:spPr bwMode="auto">
          <a:xfrm>
            <a:off x="7451725" y="24066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5" name="Rectangle 30"/>
          <p:cNvSpPr>
            <a:spLocks noChangeArrowheads="1"/>
          </p:cNvSpPr>
          <p:nvPr/>
        </p:nvSpPr>
        <p:spPr bwMode="auto">
          <a:xfrm>
            <a:off x="7451725" y="1997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6" name="Rectangle 31"/>
          <p:cNvSpPr>
            <a:spLocks noChangeArrowheads="1"/>
          </p:cNvSpPr>
          <p:nvPr/>
        </p:nvSpPr>
        <p:spPr bwMode="auto">
          <a:xfrm>
            <a:off x="7451725" y="15890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7" name="Rectangle 32"/>
          <p:cNvSpPr>
            <a:spLocks noChangeArrowheads="1"/>
          </p:cNvSpPr>
          <p:nvPr/>
        </p:nvSpPr>
        <p:spPr bwMode="auto">
          <a:xfrm>
            <a:off x="7451725" y="11795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8" name="Freeform 33"/>
          <p:cNvSpPr>
            <a:spLocks/>
          </p:cNvSpPr>
          <p:nvPr/>
        </p:nvSpPr>
        <p:spPr bwMode="auto">
          <a:xfrm>
            <a:off x="7721601" y="3565525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4"/>
              <a:gd name="T20" fmla="*/ 1070 w 107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59" name="Freeform 34"/>
          <p:cNvSpPr>
            <a:spLocks/>
          </p:cNvSpPr>
          <p:nvPr/>
        </p:nvSpPr>
        <p:spPr bwMode="auto">
          <a:xfrm>
            <a:off x="7721601" y="3565525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w 1070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4"/>
              <a:gd name="T23" fmla="*/ 1070 w 1070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0" name="Rectangle 35"/>
          <p:cNvSpPr>
            <a:spLocks noChangeArrowheads="1"/>
          </p:cNvSpPr>
          <p:nvPr/>
        </p:nvSpPr>
        <p:spPr bwMode="auto">
          <a:xfrm>
            <a:off x="8077201" y="35814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61" name="Freeform 36"/>
          <p:cNvSpPr>
            <a:spLocks/>
          </p:cNvSpPr>
          <p:nvPr/>
        </p:nvSpPr>
        <p:spPr bwMode="auto">
          <a:xfrm>
            <a:off x="7721600" y="2398713"/>
            <a:ext cx="1697038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04"/>
              <a:gd name="T20" fmla="*/ 1069 w 1069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62" name="Freeform 37"/>
          <p:cNvSpPr>
            <a:spLocks/>
          </p:cNvSpPr>
          <p:nvPr/>
        </p:nvSpPr>
        <p:spPr bwMode="auto">
          <a:xfrm>
            <a:off x="7721600" y="2398713"/>
            <a:ext cx="1697038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w 1069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04"/>
              <a:gd name="T23" fmla="*/ 1069 w 1069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3" name="Rectangle 38"/>
          <p:cNvSpPr>
            <a:spLocks noChangeArrowheads="1"/>
          </p:cNvSpPr>
          <p:nvPr/>
        </p:nvSpPr>
        <p:spPr bwMode="auto">
          <a:xfrm>
            <a:off x="8239126" y="2414588"/>
            <a:ext cx="836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Q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64" name="Freeform 39"/>
          <p:cNvSpPr>
            <a:spLocks/>
          </p:cNvSpPr>
          <p:nvPr/>
        </p:nvSpPr>
        <p:spPr bwMode="auto">
          <a:xfrm>
            <a:off x="7724776" y="1579564"/>
            <a:ext cx="1693863" cy="166687"/>
          </a:xfrm>
          <a:custGeom>
            <a:avLst/>
            <a:gdLst>
              <a:gd name="T0" fmla="*/ 0 w 1067"/>
              <a:gd name="T1" fmla="*/ 2147483647 h 105"/>
              <a:gd name="T2" fmla="*/ 0 w 1067"/>
              <a:gd name="T3" fmla="*/ 0 h 105"/>
              <a:gd name="T4" fmla="*/ 2147483647 w 1067"/>
              <a:gd name="T5" fmla="*/ 0 h 105"/>
              <a:gd name="T6" fmla="*/ 2147483647 w 1067"/>
              <a:gd name="T7" fmla="*/ 2147483647 h 105"/>
              <a:gd name="T8" fmla="*/ 0 w 1067"/>
              <a:gd name="T9" fmla="*/ 2147483647 h 105"/>
              <a:gd name="T10" fmla="*/ 0 w 1067"/>
              <a:gd name="T11" fmla="*/ 2147483647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7"/>
              <a:gd name="T19" fmla="*/ 0 h 105"/>
              <a:gd name="T20" fmla="*/ 1067 w 1067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7" h="105">
                <a:moveTo>
                  <a:pt x="0" y="105"/>
                </a:moveTo>
                <a:lnTo>
                  <a:pt x="0" y="0"/>
                </a:lnTo>
                <a:lnTo>
                  <a:pt x="1067" y="0"/>
                </a:lnTo>
                <a:lnTo>
                  <a:pt x="1067" y="105"/>
                </a:lnTo>
                <a:lnTo>
                  <a:pt x="0" y="10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65" name="Freeform 40"/>
          <p:cNvSpPr>
            <a:spLocks/>
          </p:cNvSpPr>
          <p:nvPr/>
        </p:nvSpPr>
        <p:spPr bwMode="auto">
          <a:xfrm>
            <a:off x="7724776" y="1579564"/>
            <a:ext cx="1693863" cy="166687"/>
          </a:xfrm>
          <a:custGeom>
            <a:avLst/>
            <a:gdLst>
              <a:gd name="T0" fmla="*/ 0 w 1067"/>
              <a:gd name="T1" fmla="*/ 2147483647 h 105"/>
              <a:gd name="T2" fmla="*/ 0 w 1067"/>
              <a:gd name="T3" fmla="*/ 0 h 105"/>
              <a:gd name="T4" fmla="*/ 2147483647 w 1067"/>
              <a:gd name="T5" fmla="*/ 0 h 105"/>
              <a:gd name="T6" fmla="*/ 2147483647 w 1067"/>
              <a:gd name="T7" fmla="*/ 2147483647 h 105"/>
              <a:gd name="T8" fmla="*/ 0 w 1067"/>
              <a:gd name="T9" fmla="*/ 2147483647 h 105"/>
              <a:gd name="T10" fmla="*/ 0 w 1067"/>
              <a:gd name="T11" fmla="*/ 2147483647 h 105"/>
              <a:gd name="T12" fmla="*/ 0 w 1067"/>
              <a:gd name="T13" fmla="*/ 2147483647 h 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7"/>
              <a:gd name="T22" fmla="*/ 0 h 105"/>
              <a:gd name="T23" fmla="*/ 1067 w 1067"/>
              <a:gd name="T24" fmla="*/ 105 h 1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7" h="105">
                <a:moveTo>
                  <a:pt x="0" y="105"/>
                </a:moveTo>
                <a:lnTo>
                  <a:pt x="0" y="0"/>
                </a:lnTo>
                <a:lnTo>
                  <a:pt x="1067" y="0"/>
                </a:lnTo>
                <a:lnTo>
                  <a:pt x="1067" y="105"/>
                </a:lnTo>
                <a:lnTo>
                  <a:pt x="0" y="10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6" name="Rectangle 41"/>
          <p:cNvSpPr>
            <a:spLocks noChangeArrowheads="1"/>
          </p:cNvSpPr>
          <p:nvPr/>
        </p:nvSpPr>
        <p:spPr bwMode="auto">
          <a:xfrm>
            <a:off x="8424864" y="1595438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CALL C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67" name="Freeform 42"/>
          <p:cNvSpPr>
            <a:spLocks/>
          </p:cNvSpPr>
          <p:nvPr/>
        </p:nvSpPr>
        <p:spPr bwMode="auto">
          <a:xfrm>
            <a:off x="7723188" y="1230314"/>
            <a:ext cx="1695450" cy="350837"/>
          </a:xfrm>
          <a:custGeom>
            <a:avLst/>
            <a:gdLst>
              <a:gd name="T0" fmla="*/ 0 w 1068"/>
              <a:gd name="T1" fmla="*/ 2147483647 h 221"/>
              <a:gd name="T2" fmla="*/ 0 w 1068"/>
              <a:gd name="T3" fmla="*/ 0 h 221"/>
              <a:gd name="T4" fmla="*/ 2147483647 w 1068"/>
              <a:gd name="T5" fmla="*/ 0 h 221"/>
              <a:gd name="T6" fmla="*/ 2147483647 w 1068"/>
              <a:gd name="T7" fmla="*/ 2147483647 h 221"/>
              <a:gd name="T8" fmla="*/ 0 w 1068"/>
              <a:gd name="T9" fmla="*/ 2147483647 h 221"/>
              <a:gd name="T10" fmla="*/ 0 w 1068"/>
              <a:gd name="T11" fmla="*/ 2147483647 h 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8"/>
              <a:gd name="T19" fmla="*/ 0 h 221"/>
              <a:gd name="T20" fmla="*/ 1068 w 1068"/>
              <a:gd name="T21" fmla="*/ 221 h 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8" h="221">
                <a:moveTo>
                  <a:pt x="0" y="221"/>
                </a:moveTo>
                <a:lnTo>
                  <a:pt x="0" y="0"/>
                </a:lnTo>
                <a:lnTo>
                  <a:pt x="1068" y="0"/>
                </a:lnTo>
                <a:lnTo>
                  <a:pt x="1068" y="221"/>
                </a:lnTo>
                <a:lnTo>
                  <a:pt x="0" y="221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68" name="Freeform 43"/>
          <p:cNvSpPr>
            <a:spLocks/>
          </p:cNvSpPr>
          <p:nvPr/>
        </p:nvSpPr>
        <p:spPr bwMode="auto">
          <a:xfrm>
            <a:off x="7723188" y="1230314"/>
            <a:ext cx="1695450" cy="350837"/>
          </a:xfrm>
          <a:custGeom>
            <a:avLst/>
            <a:gdLst>
              <a:gd name="T0" fmla="*/ 0 w 1068"/>
              <a:gd name="T1" fmla="*/ 2147483647 h 221"/>
              <a:gd name="T2" fmla="*/ 0 w 1068"/>
              <a:gd name="T3" fmla="*/ 0 h 221"/>
              <a:gd name="T4" fmla="*/ 2147483647 w 1068"/>
              <a:gd name="T5" fmla="*/ 0 h 221"/>
              <a:gd name="T6" fmla="*/ 2147483647 w 1068"/>
              <a:gd name="T7" fmla="*/ 2147483647 h 221"/>
              <a:gd name="T8" fmla="*/ 0 w 1068"/>
              <a:gd name="T9" fmla="*/ 2147483647 h 221"/>
              <a:gd name="T10" fmla="*/ 0 w 1068"/>
              <a:gd name="T11" fmla="*/ 2147483647 h 221"/>
              <a:gd name="T12" fmla="*/ 0 w 1068"/>
              <a:gd name="T13" fmla="*/ 2147483647 h 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8"/>
              <a:gd name="T22" fmla="*/ 0 h 221"/>
              <a:gd name="T23" fmla="*/ 1068 w 1068"/>
              <a:gd name="T24" fmla="*/ 221 h 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8" h="221">
                <a:moveTo>
                  <a:pt x="0" y="221"/>
                </a:moveTo>
                <a:lnTo>
                  <a:pt x="0" y="0"/>
                </a:lnTo>
                <a:lnTo>
                  <a:pt x="1068" y="0"/>
                </a:lnTo>
                <a:lnTo>
                  <a:pt x="1068" y="221"/>
                </a:lnTo>
                <a:lnTo>
                  <a:pt x="0" y="22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9" name="Freeform 44"/>
          <p:cNvSpPr>
            <a:spLocks/>
          </p:cNvSpPr>
          <p:nvPr/>
        </p:nvSpPr>
        <p:spPr bwMode="auto">
          <a:xfrm>
            <a:off x="7723188" y="1743076"/>
            <a:ext cx="1693862" cy="657225"/>
          </a:xfrm>
          <a:custGeom>
            <a:avLst/>
            <a:gdLst>
              <a:gd name="T0" fmla="*/ 0 w 1067"/>
              <a:gd name="T1" fmla="*/ 2147483647 h 414"/>
              <a:gd name="T2" fmla="*/ 0 w 1067"/>
              <a:gd name="T3" fmla="*/ 0 h 414"/>
              <a:gd name="T4" fmla="*/ 2147483647 w 1067"/>
              <a:gd name="T5" fmla="*/ 0 h 414"/>
              <a:gd name="T6" fmla="*/ 2147483647 w 1067"/>
              <a:gd name="T7" fmla="*/ 2147483647 h 414"/>
              <a:gd name="T8" fmla="*/ 0 w 1067"/>
              <a:gd name="T9" fmla="*/ 2147483647 h 414"/>
              <a:gd name="T10" fmla="*/ 0 w 1067"/>
              <a:gd name="T11" fmla="*/ 2147483647 h 4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7"/>
              <a:gd name="T19" fmla="*/ 0 h 414"/>
              <a:gd name="T20" fmla="*/ 1067 w 1067"/>
              <a:gd name="T21" fmla="*/ 414 h 4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7" h="414">
                <a:moveTo>
                  <a:pt x="0" y="414"/>
                </a:moveTo>
                <a:lnTo>
                  <a:pt x="0" y="0"/>
                </a:lnTo>
                <a:lnTo>
                  <a:pt x="1067" y="0"/>
                </a:lnTo>
                <a:lnTo>
                  <a:pt x="1067" y="414"/>
                </a:lnTo>
                <a:lnTo>
                  <a:pt x="0" y="414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70" name="Freeform 45"/>
          <p:cNvSpPr>
            <a:spLocks/>
          </p:cNvSpPr>
          <p:nvPr/>
        </p:nvSpPr>
        <p:spPr bwMode="auto">
          <a:xfrm>
            <a:off x="7723188" y="1743076"/>
            <a:ext cx="1693862" cy="657225"/>
          </a:xfrm>
          <a:custGeom>
            <a:avLst/>
            <a:gdLst>
              <a:gd name="T0" fmla="*/ 0 w 1067"/>
              <a:gd name="T1" fmla="*/ 2147483647 h 414"/>
              <a:gd name="T2" fmla="*/ 0 w 1067"/>
              <a:gd name="T3" fmla="*/ 0 h 414"/>
              <a:gd name="T4" fmla="*/ 2147483647 w 1067"/>
              <a:gd name="T5" fmla="*/ 0 h 414"/>
              <a:gd name="T6" fmla="*/ 2147483647 w 1067"/>
              <a:gd name="T7" fmla="*/ 2147483647 h 414"/>
              <a:gd name="T8" fmla="*/ 0 w 1067"/>
              <a:gd name="T9" fmla="*/ 2147483647 h 414"/>
              <a:gd name="T10" fmla="*/ 0 w 1067"/>
              <a:gd name="T11" fmla="*/ 2147483647 h 414"/>
              <a:gd name="T12" fmla="*/ 0 w 1067"/>
              <a:gd name="T13" fmla="*/ 2147483647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7"/>
              <a:gd name="T22" fmla="*/ 0 h 414"/>
              <a:gd name="T23" fmla="*/ 1067 w 1067"/>
              <a:gd name="T24" fmla="*/ 414 h 4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7" h="414">
                <a:moveTo>
                  <a:pt x="0" y="414"/>
                </a:moveTo>
                <a:lnTo>
                  <a:pt x="0" y="0"/>
                </a:lnTo>
                <a:lnTo>
                  <a:pt x="1067" y="0"/>
                </a:lnTo>
                <a:lnTo>
                  <a:pt x="1067" y="414"/>
                </a:lnTo>
                <a:lnTo>
                  <a:pt x="0" y="41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71" name="Freeform 46"/>
          <p:cNvSpPr>
            <a:spLocks/>
          </p:cNvSpPr>
          <p:nvPr/>
        </p:nvSpPr>
        <p:spPr bwMode="auto">
          <a:xfrm>
            <a:off x="7723188" y="2562225"/>
            <a:ext cx="1693862" cy="1004888"/>
          </a:xfrm>
          <a:custGeom>
            <a:avLst/>
            <a:gdLst>
              <a:gd name="T0" fmla="*/ 0 w 1067"/>
              <a:gd name="T1" fmla="*/ 2147483647 h 633"/>
              <a:gd name="T2" fmla="*/ 0 w 1067"/>
              <a:gd name="T3" fmla="*/ 0 h 633"/>
              <a:gd name="T4" fmla="*/ 2147483647 w 1067"/>
              <a:gd name="T5" fmla="*/ 0 h 633"/>
              <a:gd name="T6" fmla="*/ 2147483647 w 1067"/>
              <a:gd name="T7" fmla="*/ 2147483647 h 633"/>
              <a:gd name="T8" fmla="*/ 0 w 1067"/>
              <a:gd name="T9" fmla="*/ 2147483647 h 633"/>
              <a:gd name="T10" fmla="*/ 0 w 1067"/>
              <a:gd name="T11" fmla="*/ 2147483647 h 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7"/>
              <a:gd name="T19" fmla="*/ 0 h 633"/>
              <a:gd name="T20" fmla="*/ 1067 w 1067"/>
              <a:gd name="T21" fmla="*/ 633 h 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7" h="633">
                <a:moveTo>
                  <a:pt x="0" y="633"/>
                </a:moveTo>
                <a:lnTo>
                  <a:pt x="0" y="0"/>
                </a:lnTo>
                <a:lnTo>
                  <a:pt x="1067" y="0"/>
                </a:lnTo>
                <a:lnTo>
                  <a:pt x="1067" y="633"/>
                </a:lnTo>
                <a:lnTo>
                  <a:pt x="0" y="633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72" name="Freeform 47"/>
          <p:cNvSpPr>
            <a:spLocks/>
          </p:cNvSpPr>
          <p:nvPr/>
        </p:nvSpPr>
        <p:spPr bwMode="auto">
          <a:xfrm>
            <a:off x="7723188" y="2562225"/>
            <a:ext cx="1693862" cy="1004888"/>
          </a:xfrm>
          <a:custGeom>
            <a:avLst/>
            <a:gdLst>
              <a:gd name="T0" fmla="*/ 0 w 1067"/>
              <a:gd name="T1" fmla="*/ 2147483647 h 633"/>
              <a:gd name="T2" fmla="*/ 0 w 1067"/>
              <a:gd name="T3" fmla="*/ 0 h 633"/>
              <a:gd name="T4" fmla="*/ 2147483647 w 1067"/>
              <a:gd name="T5" fmla="*/ 0 h 633"/>
              <a:gd name="T6" fmla="*/ 2147483647 w 1067"/>
              <a:gd name="T7" fmla="*/ 2147483647 h 633"/>
              <a:gd name="T8" fmla="*/ 0 w 1067"/>
              <a:gd name="T9" fmla="*/ 2147483647 h 633"/>
              <a:gd name="T10" fmla="*/ 0 w 1067"/>
              <a:gd name="T11" fmla="*/ 2147483647 h 633"/>
              <a:gd name="T12" fmla="*/ 0 w 1067"/>
              <a:gd name="T13" fmla="*/ 2147483647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7"/>
              <a:gd name="T22" fmla="*/ 0 h 633"/>
              <a:gd name="T23" fmla="*/ 1067 w 1067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7" h="633">
                <a:moveTo>
                  <a:pt x="0" y="633"/>
                </a:moveTo>
                <a:lnTo>
                  <a:pt x="0" y="0"/>
                </a:lnTo>
                <a:lnTo>
                  <a:pt x="1067" y="0"/>
                </a:lnTo>
                <a:lnTo>
                  <a:pt x="1067" y="633"/>
                </a:lnTo>
                <a:lnTo>
                  <a:pt x="0" y="6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73" name="Rectangle 48"/>
          <p:cNvSpPr>
            <a:spLocks noChangeArrowheads="1"/>
          </p:cNvSpPr>
          <p:nvPr/>
        </p:nvSpPr>
        <p:spPr bwMode="auto">
          <a:xfrm>
            <a:off x="8099426" y="1001713"/>
            <a:ext cx="1006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B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4" name="Rectangle 49"/>
          <p:cNvSpPr>
            <a:spLocks noChangeArrowheads="1"/>
          </p:cNvSpPr>
          <p:nvPr/>
        </p:nvSpPr>
        <p:spPr bwMode="auto">
          <a:xfrm>
            <a:off x="3267075" y="584517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5" name="Rectangle 50"/>
          <p:cNvSpPr>
            <a:spLocks noChangeArrowheads="1"/>
          </p:cNvSpPr>
          <p:nvPr/>
        </p:nvSpPr>
        <p:spPr bwMode="auto">
          <a:xfrm>
            <a:off x="3125788" y="543560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6" name="Rectangle 51"/>
          <p:cNvSpPr>
            <a:spLocks noChangeArrowheads="1"/>
          </p:cNvSpPr>
          <p:nvPr/>
        </p:nvSpPr>
        <p:spPr bwMode="auto">
          <a:xfrm>
            <a:off x="3125788" y="501015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7" name="Rectangle 52"/>
          <p:cNvSpPr>
            <a:spLocks noChangeArrowheads="1"/>
          </p:cNvSpPr>
          <p:nvPr/>
        </p:nvSpPr>
        <p:spPr bwMode="auto">
          <a:xfrm>
            <a:off x="3125788" y="4619625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8" name="Rectangle 53"/>
          <p:cNvSpPr>
            <a:spLocks noChangeArrowheads="1"/>
          </p:cNvSpPr>
          <p:nvPr/>
        </p:nvSpPr>
        <p:spPr bwMode="auto">
          <a:xfrm>
            <a:off x="3125788" y="422275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9" name="Rectangle 54"/>
          <p:cNvSpPr>
            <a:spLocks noChangeArrowheads="1"/>
          </p:cNvSpPr>
          <p:nvPr/>
        </p:nvSpPr>
        <p:spPr bwMode="auto">
          <a:xfrm>
            <a:off x="3125788" y="3802063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0" name="Rectangle 55"/>
          <p:cNvSpPr>
            <a:spLocks noChangeArrowheads="1"/>
          </p:cNvSpPr>
          <p:nvPr/>
        </p:nvSpPr>
        <p:spPr bwMode="auto">
          <a:xfrm>
            <a:off x="3746500" y="3684588"/>
            <a:ext cx="10163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C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1" name="Freeform 56"/>
          <p:cNvSpPr>
            <a:spLocks/>
          </p:cNvSpPr>
          <p:nvPr/>
        </p:nvSpPr>
        <p:spPr bwMode="auto">
          <a:xfrm>
            <a:off x="3373439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82" name="Freeform 57"/>
          <p:cNvSpPr>
            <a:spLocks/>
          </p:cNvSpPr>
          <p:nvPr/>
        </p:nvSpPr>
        <p:spPr bwMode="auto">
          <a:xfrm>
            <a:off x="3373439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83" name="Rectangle 58"/>
          <p:cNvSpPr>
            <a:spLocks noChangeArrowheads="1"/>
          </p:cNvSpPr>
          <p:nvPr/>
        </p:nvSpPr>
        <p:spPr bwMode="auto">
          <a:xfrm>
            <a:off x="3729039" y="58420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4" name="Freeform 59"/>
          <p:cNvSpPr>
            <a:spLocks/>
          </p:cNvSpPr>
          <p:nvPr/>
        </p:nvSpPr>
        <p:spPr bwMode="auto">
          <a:xfrm>
            <a:off x="3373439" y="4984750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4"/>
              <a:gd name="T20" fmla="*/ 1070 w 107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85" name="Freeform 60"/>
          <p:cNvSpPr>
            <a:spLocks/>
          </p:cNvSpPr>
          <p:nvPr/>
        </p:nvSpPr>
        <p:spPr bwMode="auto">
          <a:xfrm>
            <a:off x="3373439" y="4984750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w 1070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4"/>
              <a:gd name="T23" fmla="*/ 1070 w 1070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86" name="Rectangle 61"/>
          <p:cNvSpPr>
            <a:spLocks noChangeArrowheads="1"/>
          </p:cNvSpPr>
          <p:nvPr/>
        </p:nvSpPr>
        <p:spPr bwMode="auto">
          <a:xfrm>
            <a:off x="3906839" y="5000625"/>
            <a:ext cx="83837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R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7" name="Freeform 62"/>
          <p:cNvSpPr>
            <a:spLocks/>
          </p:cNvSpPr>
          <p:nvPr/>
        </p:nvSpPr>
        <p:spPr bwMode="auto">
          <a:xfrm>
            <a:off x="3373439" y="4205289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88" name="Freeform 63"/>
          <p:cNvSpPr>
            <a:spLocks/>
          </p:cNvSpPr>
          <p:nvPr/>
        </p:nvSpPr>
        <p:spPr bwMode="auto">
          <a:xfrm>
            <a:off x="3373439" y="4205289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89" name="Rectangle 64"/>
          <p:cNvSpPr>
            <a:spLocks noChangeArrowheads="1"/>
          </p:cNvSpPr>
          <p:nvPr/>
        </p:nvSpPr>
        <p:spPr bwMode="auto">
          <a:xfrm>
            <a:off x="4073526" y="4222750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CALL 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0" name="Freeform 65"/>
          <p:cNvSpPr>
            <a:spLocks/>
          </p:cNvSpPr>
          <p:nvPr/>
        </p:nvSpPr>
        <p:spPr bwMode="auto">
          <a:xfrm>
            <a:off x="3373439" y="4371976"/>
            <a:ext cx="1698625" cy="614363"/>
          </a:xfrm>
          <a:custGeom>
            <a:avLst/>
            <a:gdLst>
              <a:gd name="T0" fmla="*/ 0 w 1070"/>
              <a:gd name="T1" fmla="*/ 2147483647 h 387"/>
              <a:gd name="T2" fmla="*/ 0 w 1070"/>
              <a:gd name="T3" fmla="*/ 0 h 387"/>
              <a:gd name="T4" fmla="*/ 2147483647 w 1070"/>
              <a:gd name="T5" fmla="*/ 0 h 387"/>
              <a:gd name="T6" fmla="*/ 2147483647 w 1070"/>
              <a:gd name="T7" fmla="*/ 2147483647 h 387"/>
              <a:gd name="T8" fmla="*/ 0 w 1070"/>
              <a:gd name="T9" fmla="*/ 2147483647 h 387"/>
              <a:gd name="T10" fmla="*/ 0 w 1070"/>
              <a:gd name="T11" fmla="*/ 2147483647 h 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387"/>
              <a:gd name="T20" fmla="*/ 1070 w 1070"/>
              <a:gd name="T21" fmla="*/ 387 h 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387">
                <a:moveTo>
                  <a:pt x="0" y="387"/>
                </a:moveTo>
                <a:lnTo>
                  <a:pt x="0" y="0"/>
                </a:lnTo>
                <a:lnTo>
                  <a:pt x="1070" y="0"/>
                </a:lnTo>
                <a:lnTo>
                  <a:pt x="1070" y="387"/>
                </a:lnTo>
                <a:lnTo>
                  <a:pt x="0" y="387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91" name="Freeform 66"/>
          <p:cNvSpPr>
            <a:spLocks/>
          </p:cNvSpPr>
          <p:nvPr/>
        </p:nvSpPr>
        <p:spPr bwMode="auto">
          <a:xfrm>
            <a:off x="3373439" y="4371976"/>
            <a:ext cx="1698625" cy="614363"/>
          </a:xfrm>
          <a:custGeom>
            <a:avLst/>
            <a:gdLst>
              <a:gd name="T0" fmla="*/ 0 w 1070"/>
              <a:gd name="T1" fmla="*/ 2147483647 h 387"/>
              <a:gd name="T2" fmla="*/ 0 w 1070"/>
              <a:gd name="T3" fmla="*/ 0 h 387"/>
              <a:gd name="T4" fmla="*/ 2147483647 w 1070"/>
              <a:gd name="T5" fmla="*/ 0 h 387"/>
              <a:gd name="T6" fmla="*/ 2147483647 w 1070"/>
              <a:gd name="T7" fmla="*/ 2147483647 h 387"/>
              <a:gd name="T8" fmla="*/ 0 w 1070"/>
              <a:gd name="T9" fmla="*/ 2147483647 h 387"/>
              <a:gd name="T10" fmla="*/ 0 w 1070"/>
              <a:gd name="T11" fmla="*/ 2147483647 h 387"/>
              <a:gd name="T12" fmla="*/ 0 w 1070"/>
              <a:gd name="T13" fmla="*/ 2147483647 h 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387"/>
              <a:gd name="T23" fmla="*/ 1070 w 1070"/>
              <a:gd name="T24" fmla="*/ 387 h 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387">
                <a:moveTo>
                  <a:pt x="0" y="387"/>
                </a:moveTo>
                <a:lnTo>
                  <a:pt x="0" y="0"/>
                </a:lnTo>
                <a:lnTo>
                  <a:pt x="1070" y="0"/>
                </a:lnTo>
                <a:lnTo>
                  <a:pt x="1070" y="387"/>
                </a:lnTo>
                <a:lnTo>
                  <a:pt x="0" y="38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92" name="Freeform 67"/>
          <p:cNvSpPr>
            <a:spLocks/>
          </p:cNvSpPr>
          <p:nvPr/>
        </p:nvSpPr>
        <p:spPr bwMode="auto">
          <a:xfrm>
            <a:off x="3373439" y="3854450"/>
            <a:ext cx="1698625" cy="355600"/>
          </a:xfrm>
          <a:custGeom>
            <a:avLst/>
            <a:gdLst>
              <a:gd name="T0" fmla="*/ 0 w 1070"/>
              <a:gd name="T1" fmla="*/ 2147483647 h 224"/>
              <a:gd name="T2" fmla="*/ 0 w 1070"/>
              <a:gd name="T3" fmla="*/ 0 h 224"/>
              <a:gd name="T4" fmla="*/ 2147483647 w 1070"/>
              <a:gd name="T5" fmla="*/ 0 h 224"/>
              <a:gd name="T6" fmla="*/ 2147483647 w 1070"/>
              <a:gd name="T7" fmla="*/ 2147483647 h 224"/>
              <a:gd name="T8" fmla="*/ 0 w 1070"/>
              <a:gd name="T9" fmla="*/ 2147483647 h 224"/>
              <a:gd name="T10" fmla="*/ 0 w 1070"/>
              <a:gd name="T11" fmla="*/ 2147483647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224"/>
              <a:gd name="T20" fmla="*/ 1070 w 1070"/>
              <a:gd name="T21" fmla="*/ 224 h 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224">
                <a:moveTo>
                  <a:pt x="0" y="224"/>
                </a:moveTo>
                <a:lnTo>
                  <a:pt x="0" y="0"/>
                </a:lnTo>
                <a:lnTo>
                  <a:pt x="1070" y="0"/>
                </a:lnTo>
                <a:lnTo>
                  <a:pt x="1070" y="224"/>
                </a:lnTo>
                <a:lnTo>
                  <a:pt x="0" y="224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93" name="Freeform 68"/>
          <p:cNvSpPr>
            <a:spLocks/>
          </p:cNvSpPr>
          <p:nvPr/>
        </p:nvSpPr>
        <p:spPr bwMode="auto">
          <a:xfrm>
            <a:off x="3373439" y="3854450"/>
            <a:ext cx="1698625" cy="355600"/>
          </a:xfrm>
          <a:custGeom>
            <a:avLst/>
            <a:gdLst>
              <a:gd name="T0" fmla="*/ 0 w 1070"/>
              <a:gd name="T1" fmla="*/ 2147483647 h 224"/>
              <a:gd name="T2" fmla="*/ 0 w 1070"/>
              <a:gd name="T3" fmla="*/ 0 h 224"/>
              <a:gd name="T4" fmla="*/ 2147483647 w 1070"/>
              <a:gd name="T5" fmla="*/ 0 h 224"/>
              <a:gd name="T6" fmla="*/ 2147483647 w 1070"/>
              <a:gd name="T7" fmla="*/ 2147483647 h 224"/>
              <a:gd name="T8" fmla="*/ 0 w 1070"/>
              <a:gd name="T9" fmla="*/ 2147483647 h 224"/>
              <a:gd name="T10" fmla="*/ 0 w 1070"/>
              <a:gd name="T11" fmla="*/ 2147483647 h 224"/>
              <a:gd name="T12" fmla="*/ 0 w 1070"/>
              <a:gd name="T13" fmla="*/ 2147483647 h 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224"/>
              <a:gd name="T23" fmla="*/ 1070 w 1070"/>
              <a:gd name="T24" fmla="*/ 224 h 2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224">
                <a:moveTo>
                  <a:pt x="0" y="224"/>
                </a:moveTo>
                <a:lnTo>
                  <a:pt x="0" y="0"/>
                </a:lnTo>
                <a:lnTo>
                  <a:pt x="1070" y="0"/>
                </a:lnTo>
                <a:lnTo>
                  <a:pt x="1070" y="224"/>
                </a:lnTo>
                <a:lnTo>
                  <a:pt x="0" y="22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94" name="Freeform 69"/>
          <p:cNvSpPr>
            <a:spLocks/>
          </p:cNvSpPr>
          <p:nvPr/>
        </p:nvSpPr>
        <p:spPr bwMode="auto">
          <a:xfrm>
            <a:off x="3373439" y="5148263"/>
            <a:ext cx="1698625" cy="679450"/>
          </a:xfrm>
          <a:custGeom>
            <a:avLst/>
            <a:gdLst>
              <a:gd name="T0" fmla="*/ 0 w 1070"/>
              <a:gd name="T1" fmla="*/ 2147483647 h 428"/>
              <a:gd name="T2" fmla="*/ 0 w 1070"/>
              <a:gd name="T3" fmla="*/ 0 h 428"/>
              <a:gd name="T4" fmla="*/ 2147483647 w 1070"/>
              <a:gd name="T5" fmla="*/ 0 h 428"/>
              <a:gd name="T6" fmla="*/ 2147483647 w 1070"/>
              <a:gd name="T7" fmla="*/ 2147483647 h 428"/>
              <a:gd name="T8" fmla="*/ 0 w 1070"/>
              <a:gd name="T9" fmla="*/ 2147483647 h 428"/>
              <a:gd name="T10" fmla="*/ 0 w 1070"/>
              <a:gd name="T11" fmla="*/ 2147483647 h 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428"/>
              <a:gd name="T20" fmla="*/ 1070 w 1070"/>
              <a:gd name="T21" fmla="*/ 428 h 4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428">
                <a:moveTo>
                  <a:pt x="0" y="428"/>
                </a:moveTo>
                <a:lnTo>
                  <a:pt x="0" y="0"/>
                </a:lnTo>
                <a:lnTo>
                  <a:pt x="1070" y="0"/>
                </a:lnTo>
                <a:lnTo>
                  <a:pt x="1070" y="428"/>
                </a:lnTo>
                <a:lnTo>
                  <a:pt x="0" y="428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95" name="Freeform 70"/>
          <p:cNvSpPr>
            <a:spLocks/>
          </p:cNvSpPr>
          <p:nvPr/>
        </p:nvSpPr>
        <p:spPr bwMode="auto">
          <a:xfrm>
            <a:off x="3373439" y="5148263"/>
            <a:ext cx="1698625" cy="679450"/>
          </a:xfrm>
          <a:custGeom>
            <a:avLst/>
            <a:gdLst>
              <a:gd name="T0" fmla="*/ 0 w 1070"/>
              <a:gd name="T1" fmla="*/ 2147483647 h 428"/>
              <a:gd name="T2" fmla="*/ 0 w 1070"/>
              <a:gd name="T3" fmla="*/ 0 h 428"/>
              <a:gd name="T4" fmla="*/ 2147483647 w 1070"/>
              <a:gd name="T5" fmla="*/ 0 h 428"/>
              <a:gd name="T6" fmla="*/ 2147483647 w 1070"/>
              <a:gd name="T7" fmla="*/ 2147483647 h 428"/>
              <a:gd name="T8" fmla="*/ 0 w 1070"/>
              <a:gd name="T9" fmla="*/ 2147483647 h 428"/>
              <a:gd name="T10" fmla="*/ 0 w 1070"/>
              <a:gd name="T11" fmla="*/ 2147483647 h 428"/>
              <a:gd name="T12" fmla="*/ 0 w 1070"/>
              <a:gd name="T13" fmla="*/ 2147483647 h 4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428"/>
              <a:gd name="T23" fmla="*/ 1070 w 1070"/>
              <a:gd name="T24" fmla="*/ 428 h 4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428">
                <a:moveTo>
                  <a:pt x="0" y="428"/>
                </a:moveTo>
                <a:lnTo>
                  <a:pt x="0" y="0"/>
                </a:lnTo>
                <a:lnTo>
                  <a:pt x="1070" y="0"/>
                </a:lnTo>
                <a:lnTo>
                  <a:pt x="1070" y="428"/>
                </a:lnTo>
                <a:lnTo>
                  <a:pt x="0" y="4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96" name="Rectangle 71"/>
          <p:cNvSpPr>
            <a:spLocks noChangeArrowheads="1"/>
          </p:cNvSpPr>
          <p:nvPr/>
        </p:nvSpPr>
        <p:spPr bwMode="auto">
          <a:xfrm>
            <a:off x="6661150" y="5789613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7" name="Rectangle 72"/>
          <p:cNvSpPr>
            <a:spLocks noChangeArrowheads="1"/>
          </p:cNvSpPr>
          <p:nvPr/>
        </p:nvSpPr>
        <p:spPr bwMode="auto">
          <a:xfrm>
            <a:off x="6516688" y="5380038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8" name="Rectangle 73"/>
          <p:cNvSpPr>
            <a:spLocks noChangeArrowheads="1"/>
          </p:cNvSpPr>
          <p:nvPr/>
        </p:nvSpPr>
        <p:spPr bwMode="auto">
          <a:xfrm>
            <a:off x="6516688" y="497205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9" name="Rectangle 74"/>
          <p:cNvSpPr>
            <a:spLocks noChangeArrowheads="1"/>
          </p:cNvSpPr>
          <p:nvPr/>
        </p:nvSpPr>
        <p:spPr bwMode="auto">
          <a:xfrm>
            <a:off x="6516688" y="4564063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00" name="Freeform 75"/>
          <p:cNvSpPr>
            <a:spLocks/>
          </p:cNvSpPr>
          <p:nvPr/>
        </p:nvSpPr>
        <p:spPr bwMode="auto">
          <a:xfrm>
            <a:off x="6775451" y="4959351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1" name="Freeform 76"/>
          <p:cNvSpPr>
            <a:spLocks/>
          </p:cNvSpPr>
          <p:nvPr/>
        </p:nvSpPr>
        <p:spPr bwMode="auto">
          <a:xfrm>
            <a:off x="6775451" y="4959351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02" name="Rectangle 77"/>
          <p:cNvSpPr>
            <a:spLocks noChangeArrowheads="1"/>
          </p:cNvSpPr>
          <p:nvPr/>
        </p:nvSpPr>
        <p:spPr bwMode="auto">
          <a:xfrm>
            <a:off x="7296150" y="4975225"/>
            <a:ext cx="8303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S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03" name="Freeform 78"/>
          <p:cNvSpPr>
            <a:spLocks/>
          </p:cNvSpPr>
          <p:nvPr/>
        </p:nvSpPr>
        <p:spPr bwMode="auto">
          <a:xfrm>
            <a:off x="6775451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4" name="Freeform 79"/>
          <p:cNvSpPr>
            <a:spLocks/>
          </p:cNvSpPr>
          <p:nvPr/>
        </p:nvSpPr>
        <p:spPr bwMode="auto">
          <a:xfrm>
            <a:off x="6775451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05" name="Rectangle 80"/>
          <p:cNvSpPr>
            <a:spLocks noChangeArrowheads="1"/>
          </p:cNvSpPr>
          <p:nvPr/>
        </p:nvSpPr>
        <p:spPr bwMode="auto">
          <a:xfrm>
            <a:off x="7131051" y="58420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06" name="Freeform 81"/>
          <p:cNvSpPr>
            <a:spLocks/>
          </p:cNvSpPr>
          <p:nvPr/>
        </p:nvSpPr>
        <p:spPr bwMode="auto">
          <a:xfrm>
            <a:off x="6775451" y="4570413"/>
            <a:ext cx="1698625" cy="392112"/>
          </a:xfrm>
          <a:custGeom>
            <a:avLst/>
            <a:gdLst>
              <a:gd name="T0" fmla="*/ 0 w 1070"/>
              <a:gd name="T1" fmla="*/ 2147483647 h 247"/>
              <a:gd name="T2" fmla="*/ 0 w 1070"/>
              <a:gd name="T3" fmla="*/ 0 h 247"/>
              <a:gd name="T4" fmla="*/ 2147483647 w 1070"/>
              <a:gd name="T5" fmla="*/ 0 h 247"/>
              <a:gd name="T6" fmla="*/ 2147483647 w 1070"/>
              <a:gd name="T7" fmla="*/ 2147483647 h 247"/>
              <a:gd name="T8" fmla="*/ 0 w 1070"/>
              <a:gd name="T9" fmla="*/ 2147483647 h 247"/>
              <a:gd name="T10" fmla="*/ 0 w 1070"/>
              <a:gd name="T11" fmla="*/ 2147483647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247"/>
              <a:gd name="T20" fmla="*/ 1070 w 1070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247">
                <a:moveTo>
                  <a:pt x="0" y="247"/>
                </a:moveTo>
                <a:lnTo>
                  <a:pt x="0" y="0"/>
                </a:lnTo>
                <a:lnTo>
                  <a:pt x="1070" y="0"/>
                </a:lnTo>
                <a:lnTo>
                  <a:pt x="1070" y="247"/>
                </a:lnTo>
                <a:lnTo>
                  <a:pt x="0" y="247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7" name="Freeform 82"/>
          <p:cNvSpPr>
            <a:spLocks/>
          </p:cNvSpPr>
          <p:nvPr/>
        </p:nvSpPr>
        <p:spPr bwMode="auto">
          <a:xfrm>
            <a:off x="6775451" y="4570413"/>
            <a:ext cx="1698625" cy="392112"/>
          </a:xfrm>
          <a:custGeom>
            <a:avLst/>
            <a:gdLst>
              <a:gd name="T0" fmla="*/ 0 w 1070"/>
              <a:gd name="T1" fmla="*/ 2147483647 h 247"/>
              <a:gd name="T2" fmla="*/ 0 w 1070"/>
              <a:gd name="T3" fmla="*/ 0 h 247"/>
              <a:gd name="T4" fmla="*/ 2147483647 w 1070"/>
              <a:gd name="T5" fmla="*/ 0 h 247"/>
              <a:gd name="T6" fmla="*/ 2147483647 w 1070"/>
              <a:gd name="T7" fmla="*/ 2147483647 h 247"/>
              <a:gd name="T8" fmla="*/ 0 w 1070"/>
              <a:gd name="T9" fmla="*/ 2147483647 h 247"/>
              <a:gd name="T10" fmla="*/ 0 w 1070"/>
              <a:gd name="T11" fmla="*/ 2147483647 h 247"/>
              <a:gd name="T12" fmla="*/ 0 w 1070"/>
              <a:gd name="T13" fmla="*/ 2147483647 h 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247"/>
              <a:gd name="T23" fmla="*/ 1070 w 1070"/>
              <a:gd name="T24" fmla="*/ 247 h 2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247">
                <a:moveTo>
                  <a:pt x="0" y="247"/>
                </a:moveTo>
                <a:lnTo>
                  <a:pt x="0" y="0"/>
                </a:lnTo>
                <a:lnTo>
                  <a:pt x="1070" y="0"/>
                </a:lnTo>
                <a:lnTo>
                  <a:pt x="1070" y="247"/>
                </a:lnTo>
                <a:lnTo>
                  <a:pt x="0" y="24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08" name="Freeform 83"/>
          <p:cNvSpPr>
            <a:spLocks/>
          </p:cNvSpPr>
          <p:nvPr/>
        </p:nvSpPr>
        <p:spPr bwMode="auto">
          <a:xfrm>
            <a:off x="6775451" y="5126039"/>
            <a:ext cx="1698625" cy="701675"/>
          </a:xfrm>
          <a:custGeom>
            <a:avLst/>
            <a:gdLst>
              <a:gd name="T0" fmla="*/ 0 w 1070"/>
              <a:gd name="T1" fmla="*/ 2147483647 h 442"/>
              <a:gd name="T2" fmla="*/ 0 w 1070"/>
              <a:gd name="T3" fmla="*/ 0 h 442"/>
              <a:gd name="T4" fmla="*/ 2147483647 w 1070"/>
              <a:gd name="T5" fmla="*/ 0 h 442"/>
              <a:gd name="T6" fmla="*/ 2147483647 w 1070"/>
              <a:gd name="T7" fmla="*/ 2147483647 h 442"/>
              <a:gd name="T8" fmla="*/ 0 w 1070"/>
              <a:gd name="T9" fmla="*/ 2147483647 h 442"/>
              <a:gd name="T10" fmla="*/ 0 w 1070"/>
              <a:gd name="T11" fmla="*/ 2147483647 h 4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442"/>
              <a:gd name="T20" fmla="*/ 1070 w 1070"/>
              <a:gd name="T21" fmla="*/ 442 h 4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442">
                <a:moveTo>
                  <a:pt x="0" y="442"/>
                </a:moveTo>
                <a:lnTo>
                  <a:pt x="0" y="0"/>
                </a:lnTo>
                <a:lnTo>
                  <a:pt x="1070" y="0"/>
                </a:lnTo>
                <a:lnTo>
                  <a:pt x="1070" y="442"/>
                </a:lnTo>
                <a:lnTo>
                  <a:pt x="0" y="442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9" name="Freeform 84"/>
          <p:cNvSpPr>
            <a:spLocks/>
          </p:cNvSpPr>
          <p:nvPr/>
        </p:nvSpPr>
        <p:spPr bwMode="auto">
          <a:xfrm>
            <a:off x="6775451" y="5126039"/>
            <a:ext cx="1698625" cy="701675"/>
          </a:xfrm>
          <a:custGeom>
            <a:avLst/>
            <a:gdLst>
              <a:gd name="T0" fmla="*/ 0 w 1070"/>
              <a:gd name="T1" fmla="*/ 2147483647 h 442"/>
              <a:gd name="T2" fmla="*/ 0 w 1070"/>
              <a:gd name="T3" fmla="*/ 0 h 442"/>
              <a:gd name="T4" fmla="*/ 2147483647 w 1070"/>
              <a:gd name="T5" fmla="*/ 0 h 442"/>
              <a:gd name="T6" fmla="*/ 2147483647 w 1070"/>
              <a:gd name="T7" fmla="*/ 2147483647 h 442"/>
              <a:gd name="T8" fmla="*/ 0 w 1070"/>
              <a:gd name="T9" fmla="*/ 2147483647 h 442"/>
              <a:gd name="T10" fmla="*/ 0 w 1070"/>
              <a:gd name="T11" fmla="*/ 2147483647 h 442"/>
              <a:gd name="T12" fmla="*/ 0 w 1070"/>
              <a:gd name="T13" fmla="*/ 2147483647 h 4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442"/>
              <a:gd name="T23" fmla="*/ 1070 w 1070"/>
              <a:gd name="T24" fmla="*/ 442 h 4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442">
                <a:moveTo>
                  <a:pt x="0" y="442"/>
                </a:moveTo>
                <a:lnTo>
                  <a:pt x="0" y="0"/>
                </a:lnTo>
                <a:lnTo>
                  <a:pt x="1070" y="0"/>
                </a:lnTo>
                <a:lnTo>
                  <a:pt x="1070" y="442"/>
                </a:lnTo>
                <a:lnTo>
                  <a:pt x="0" y="44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10" name="Rectangle 85"/>
          <p:cNvSpPr>
            <a:spLocks noChangeArrowheads="1"/>
          </p:cNvSpPr>
          <p:nvPr/>
        </p:nvSpPr>
        <p:spPr bwMode="auto">
          <a:xfrm>
            <a:off x="7150100" y="4356100"/>
            <a:ext cx="10163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11" name="Text Box 86"/>
          <p:cNvSpPr txBox="1">
            <a:spLocks noChangeArrowheads="1"/>
          </p:cNvSpPr>
          <p:nvPr/>
        </p:nvSpPr>
        <p:spPr bwMode="auto">
          <a:xfrm>
            <a:off x="4419601" y="2514601"/>
            <a:ext cx="2625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Each module has its own 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address space starting at 0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91000" y="708480"/>
              <a:ext cx="6292800" cy="469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1640" y="699120"/>
                <a:ext cx="6311520" cy="471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69861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Objects before/after linking and relocation</a:t>
            </a:r>
          </a:p>
        </p:txBody>
      </p:sp>
      <p:sp>
        <p:nvSpPr>
          <p:cNvPr id="13005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024063" y="2982044"/>
            <a:ext cx="1458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Before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relocation and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linking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8923338" y="2982044"/>
            <a:ext cx="1458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After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relocation and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linking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130054" name="Picture 6" descr="7-15"/>
          <p:cNvPicPr>
            <a:picLocks noChangeAspect="1" noChangeArrowheads="1"/>
          </p:cNvPicPr>
          <p:nvPr/>
        </p:nvPicPr>
        <p:blipFill>
          <a:blip r:embed="rId3" cstate="print"/>
          <a:srcRect l="-1566" r="50316"/>
          <a:stretch>
            <a:fillRect/>
          </a:stretch>
        </p:blipFill>
        <p:spPr bwMode="auto">
          <a:xfrm>
            <a:off x="3492501" y="1167532"/>
            <a:ext cx="196056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4" descr="7-15"/>
          <p:cNvPicPr>
            <a:picLocks noChangeAspect="1" noChangeArrowheads="1"/>
          </p:cNvPicPr>
          <p:nvPr/>
        </p:nvPicPr>
        <p:blipFill>
          <a:blip r:embed="rId3" cstate="print"/>
          <a:srcRect l="51083"/>
          <a:stretch>
            <a:fillRect/>
          </a:stretch>
        </p:blipFill>
        <p:spPr bwMode="auto">
          <a:xfrm>
            <a:off x="6938963" y="1167532"/>
            <a:ext cx="18716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69680" y="2491200"/>
              <a:ext cx="6850080" cy="2874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0320" y="2481840"/>
                <a:ext cx="6868800" cy="28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3722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Instruction Set Computer (</a:t>
            </a:r>
            <a:r>
              <a:rPr lang="de-DE" dirty="0"/>
              <a:t>CISC)</a:t>
            </a:r>
            <a:br>
              <a:rPr lang="de-DE" dirty="0"/>
            </a:br>
            <a:endParaRPr lang="en-US" dirty="0" smtClean="0"/>
          </a:p>
        </p:txBody>
      </p:sp>
      <p:sp>
        <p:nvSpPr>
          <p:cNvPr id="19459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1946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1120" y="4916880"/>
              <a:ext cx="4722840" cy="129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840" y="4908960"/>
                <a:ext cx="4740840" cy="131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Click="0" advTm="42959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linking</a:t>
            </a:r>
          </a:p>
        </p:txBody>
      </p:sp>
      <p:sp>
        <p:nvSpPr>
          <p:cNvPr id="13107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31076" name="Rectangle 3"/>
          <p:cNvSpPr>
            <a:spLocks noChangeArrowheads="1"/>
          </p:cNvSpPr>
          <p:nvPr/>
        </p:nvSpPr>
        <p:spPr bwMode="auto">
          <a:xfrm>
            <a:off x="1744464" y="1911275"/>
            <a:ext cx="118622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 procedure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3435152" y="1911275"/>
            <a:ext cx="11413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The linkage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78" name="Rectangle 5"/>
          <p:cNvSpPr>
            <a:spLocks noChangeArrowheads="1"/>
          </p:cNvSpPr>
          <p:nvPr/>
        </p:nvSpPr>
        <p:spPr bwMode="auto">
          <a:xfrm>
            <a:off x="1985765" y="230021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79" name="Rectangle 6"/>
          <p:cNvSpPr>
            <a:spLocks noChangeArrowheads="1"/>
          </p:cNvSpPr>
          <p:nvPr/>
        </p:nvSpPr>
        <p:spPr bwMode="auto">
          <a:xfrm>
            <a:off x="2508052" y="2300213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0" name="Rectangle 7"/>
          <p:cNvSpPr>
            <a:spLocks noChangeArrowheads="1"/>
          </p:cNvSpPr>
          <p:nvPr/>
        </p:nvSpPr>
        <p:spPr bwMode="auto">
          <a:xfrm>
            <a:off x="1984178" y="3749600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1" name="Rectangle 8"/>
          <p:cNvSpPr>
            <a:spLocks noChangeArrowheads="1"/>
          </p:cNvSpPr>
          <p:nvPr/>
        </p:nvSpPr>
        <p:spPr bwMode="auto">
          <a:xfrm>
            <a:off x="2506464" y="3749600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2" name="Rectangle 9"/>
          <p:cNvSpPr>
            <a:spLocks noChangeArrowheads="1"/>
          </p:cNvSpPr>
          <p:nvPr/>
        </p:nvSpPr>
        <p:spPr bwMode="auto">
          <a:xfrm>
            <a:off x="2003228" y="2662163"/>
            <a:ext cx="6027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FIRE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3" name="Rectangle 10"/>
          <p:cNvSpPr>
            <a:spLocks noChangeArrowheads="1"/>
          </p:cNvSpPr>
          <p:nvPr/>
        </p:nvSpPr>
        <p:spPr bwMode="auto">
          <a:xfrm>
            <a:off x="2038153" y="3024113"/>
            <a:ext cx="5386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AIR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4" name="Rectangle 11"/>
          <p:cNvSpPr>
            <a:spLocks noChangeArrowheads="1"/>
          </p:cNvSpPr>
          <p:nvPr/>
        </p:nvSpPr>
        <p:spPr bwMode="auto">
          <a:xfrm>
            <a:off x="1973065" y="3386063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5" name="Rectangle 12"/>
          <p:cNvSpPr>
            <a:spLocks noChangeArrowheads="1"/>
          </p:cNvSpPr>
          <p:nvPr/>
        </p:nvSpPr>
        <p:spPr bwMode="auto">
          <a:xfrm>
            <a:off x="2276277" y="3386063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6" name="Rectangle 13"/>
          <p:cNvSpPr>
            <a:spLocks noChangeArrowheads="1"/>
          </p:cNvSpPr>
          <p:nvPr/>
        </p:nvSpPr>
        <p:spPr bwMode="auto">
          <a:xfrm>
            <a:off x="2381052" y="33860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7" name="Rectangle 14"/>
          <p:cNvSpPr>
            <a:spLocks noChangeArrowheads="1"/>
          </p:cNvSpPr>
          <p:nvPr/>
        </p:nvSpPr>
        <p:spPr bwMode="auto">
          <a:xfrm>
            <a:off x="2457252" y="3386063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8" name="Rectangle 15"/>
          <p:cNvSpPr>
            <a:spLocks noChangeArrowheads="1"/>
          </p:cNvSpPr>
          <p:nvPr/>
        </p:nvSpPr>
        <p:spPr bwMode="auto">
          <a:xfrm>
            <a:off x="1973065" y="4109963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9" name="Rectangle 16"/>
          <p:cNvSpPr>
            <a:spLocks noChangeArrowheads="1"/>
          </p:cNvSpPr>
          <p:nvPr/>
        </p:nvSpPr>
        <p:spPr bwMode="auto">
          <a:xfrm>
            <a:off x="2276277" y="4109963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0" name="Rectangle 17"/>
          <p:cNvSpPr>
            <a:spLocks noChangeArrowheads="1"/>
          </p:cNvSpPr>
          <p:nvPr/>
        </p:nvSpPr>
        <p:spPr bwMode="auto">
          <a:xfrm>
            <a:off x="2381052" y="41099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1" name="Rectangle 18"/>
          <p:cNvSpPr>
            <a:spLocks noChangeArrowheads="1"/>
          </p:cNvSpPr>
          <p:nvPr/>
        </p:nvSpPr>
        <p:spPr bwMode="auto">
          <a:xfrm>
            <a:off x="2457252" y="4109963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2" name="Rectangle 19"/>
          <p:cNvSpPr>
            <a:spLocks noChangeArrowheads="1"/>
          </p:cNvSpPr>
          <p:nvPr/>
        </p:nvSpPr>
        <p:spPr bwMode="auto">
          <a:xfrm rot="-1260000">
            <a:off x="2904345" y="1956326"/>
            <a:ext cx="4488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Indirect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3" name="Rectangle 20"/>
          <p:cNvSpPr>
            <a:spLocks noChangeArrowheads="1"/>
          </p:cNvSpPr>
          <p:nvPr/>
        </p:nvSpPr>
        <p:spPr bwMode="auto">
          <a:xfrm rot="-1260000">
            <a:off x="2871789" y="2059513"/>
            <a:ext cx="6155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addressing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4" name="Rectangle 21"/>
          <p:cNvSpPr>
            <a:spLocks noChangeArrowheads="1"/>
          </p:cNvSpPr>
          <p:nvPr/>
        </p:nvSpPr>
        <p:spPr bwMode="auto">
          <a:xfrm>
            <a:off x="3482777" y="2262113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5" name="Rectangle 22"/>
          <p:cNvSpPr>
            <a:spLocks noChangeArrowheads="1"/>
          </p:cNvSpPr>
          <p:nvPr/>
        </p:nvSpPr>
        <p:spPr bwMode="auto">
          <a:xfrm>
            <a:off x="3660577" y="2262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6" name="Rectangle 23"/>
          <p:cNvSpPr>
            <a:spLocks noChangeArrowheads="1"/>
          </p:cNvSpPr>
          <p:nvPr/>
        </p:nvSpPr>
        <p:spPr bwMode="auto">
          <a:xfrm>
            <a:off x="3836789" y="2262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7" name="Rectangle 24"/>
          <p:cNvSpPr>
            <a:spLocks noChangeArrowheads="1"/>
          </p:cNvSpPr>
          <p:nvPr/>
        </p:nvSpPr>
        <p:spPr bwMode="auto">
          <a:xfrm>
            <a:off x="4019352" y="226211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8" name="Rectangle 25"/>
          <p:cNvSpPr>
            <a:spLocks noChangeArrowheads="1"/>
          </p:cNvSpPr>
          <p:nvPr/>
        </p:nvSpPr>
        <p:spPr bwMode="auto">
          <a:xfrm>
            <a:off x="4192389" y="2262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9" name="Rectangle 26"/>
          <p:cNvSpPr>
            <a:spLocks noChangeArrowheads="1"/>
          </p:cNvSpPr>
          <p:nvPr/>
        </p:nvSpPr>
        <p:spPr bwMode="auto">
          <a:xfrm>
            <a:off x="3482777" y="2770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0" name="Rectangle 27"/>
          <p:cNvSpPr>
            <a:spLocks noChangeArrowheads="1"/>
          </p:cNvSpPr>
          <p:nvPr/>
        </p:nvSpPr>
        <p:spPr bwMode="auto">
          <a:xfrm>
            <a:off x="3681214" y="2770113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1" name="Rectangle 28"/>
          <p:cNvSpPr>
            <a:spLocks noChangeArrowheads="1"/>
          </p:cNvSpPr>
          <p:nvPr/>
        </p:nvSpPr>
        <p:spPr bwMode="auto">
          <a:xfrm>
            <a:off x="3836789" y="2770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2" name="Rectangle 29"/>
          <p:cNvSpPr>
            <a:spLocks noChangeArrowheads="1"/>
          </p:cNvSpPr>
          <p:nvPr/>
        </p:nvSpPr>
        <p:spPr bwMode="auto">
          <a:xfrm>
            <a:off x="3485952" y="329081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3" name="Rectangle 30"/>
          <p:cNvSpPr>
            <a:spLocks noChangeArrowheads="1"/>
          </p:cNvSpPr>
          <p:nvPr/>
        </p:nvSpPr>
        <p:spPr bwMode="auto">
          <a:xfrm>
            <a:off x="3681214" y="3290813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4" name="Rectangle 31"/>
          <p:cNvSpPr>
            <a:spLocks noChangeArrowheads="1"/>
          </p:cNvSpPr>
          <p:nvPr/>
        </p:nvSpPr>
        <p:spPr bwMode="auto">
          <a:xfrm>
            <a:off x="3836789" y="32908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5" name="Rectangle 32"/>
          <p:cNvSpPr>
            <a:spLocks noChangeArrowheads="1"/>
          </p:cNvSpPr>
          <p:nvPr/>
        </p:nvSpPr>
        <p:spPr bwMode="auto">
          <a:xfrm>
            <a:off x="4016177" y="3290813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6" name="Rectangle 33"/>
          <p:cNvSpPr>
            <a:spLocks noChangeArrowheads="1"/>
          </p:cNvSpPr>
          <p:nvPr/>
        </p:nvSpPr>
        <p:spPr bwMode="auto">
          <a:xfrm>
            <a:off x="3479602" y="3805163"/>
            <a:ext cx="897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7" name="Rectangle 34"/>
          <p:cNvSpPr>
            <a:spLocks noChangeArrowheads="1"/>
          </p:cNvSpPr>
          <p:nvPr/>
        </p:nvSpPr>
        <p:spPr bwMode="auto">
          <a:xfrm>
            <a:off x="3660577" y="38051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8" name="Rectangle 35"/>
          <p:cNvSpPr>
            <a:spLocks noChangeArrowheads="1"/>
          </p:cNvSpPr>
          <p:nvPr/>
        </p:nvSpPr>
        <p:spPr bwMode="auto">
          <a:xfrm>
            <a:off x="3843139" y="380516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9" name="Rectangle 36"/>
          <p:cNvSpPr>
            <a:spLocks noChangeArrowheads="1"/>
          </p:cNvSpPr>
          <p:nvPr/>
        </p:nvSpPr>
        <p:spPr bwMode="auto">
          <a:xfrm>
            <a:off x="4016177" y="3805163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0" name="Rectangle 37"/>
          <p:cNvSpPr>
            <a:spLocks noChangeArrowheads="1"/>
          </p:cNvSpPr>
          <p:nvPr/>
        </p:nvSpPr>
        <p:spPr bwMode="auto">
          <a:xfrm>
            <a:off x="4192389" y="38051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1" name="Rectangle 38"/>
          <p:cNvSpPr>
            <a:spLocks noChangeArrowheads="1"/>
          </p:cNvSpPr>
          <p:nvPr/>
        </p:nvSpPr>
        <p:spPr bwMode="auto">
          <a:xfrm>
            <a:off x="4797228" y="2262113"/>
            <a:ext cx="7245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Indirect word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2" name="Rectangle 39"/>
          <p:cNvSpPr>
            <a:spLocks noChangeArrowheads="1"/>
          </p:cNvSpPr>
          <p:nvPr/>
        </p:nvSpPr>
        <p:spPr bwMode="auto">
          <a:xfrm>
            <a:off x="4811515" y="3019350"/>
            <a:ext cx="6924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Name of the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3" name="Rectangle 40"/>
          <p:cNvSpPr>
            <a:spLocks noChangeArrowheads="1"/>
          </p:cNvSpPr>
          <p:nvPr/>
        </p:nvSpPr>
        <p:spPr bwMode="auto">
          <a:xfrm>
            <a:off x="4811515" y="3132063"/>
            <a:ext cx="7245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procedure is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4" name="Rectangle 41"/>
          <p:cNvSpPr>
            <a:spLocks noChangeArrowheads="1"/>
          </p:cNvSpPr>
          <p:nvPr/>
        </p:nvSpPr>
        <p:spPr bwMode="auto">
          <a:xfrm>
            <a:off x="4811515" y="3246363"/>
            <a:ext cx="6412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stored as a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5" name="Rectangle 42"/>
          <p:cNvSpPr>
            <a:spLocks noChangeArrowheads="1"/>
          </p:cNvSpPr>
          <p:nvPr/>
        </p:nvSpPr>
        <p:spPr bwMode="auto">
          <a:xfrm>
            <a:off x="4811515" y="3362250"/>
            <a:ext cx="55143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character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6" name="Rectangle 43"/>
          <p:cNvSpPr>
            <a:spLocks noChangeArrowheads="1"/>
          </p:cNvSpPr>
          <p:nvPr/>
        </p:nvSpPr>
        <p:spPr bwMode="auto">
          <a:xfrm>
            <a:off x="4811515" y="3476550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string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7" name="Rectangle 44"/>
          <p:cNvSpPr>
            <a:spLocks noChangeArrowheads="1"/>
          </p:cNvSpPr>
          <p:nvPr/>
        </p:nvSpPr>
        <p:spPr bwMode="auto">
          <a:xfrm>
            <a:off x="9839127" y="2419275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8" name="Rectangle 45"/>
          <p:cNvSpPr>
            <a:spLocks noChangeArrowheads="1"/>
          </p:cNvSpPr>
          <p:nvPr/>
        </p:nvSpPr>
        <p:spPr bwMode="auto">
          <a:xfrm>
            <a:off x="9916915" y="2419275"/>
            <a:ext cx="38472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o earth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9" name="Rectangle 46"/>
          <p:cNvSpPr>
            <a:spLocks noChangeArrowheads="1"/>
          </p:cNvSpPr>
          <p:nvPr/>
        </p:nvSpPr>
        <p:spPr bwMode="auto">
          <a:xfrm>
            <a:off x="4659114" y="2571675"/>
            <a:ext cx="11349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Linkage information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0" name="Rectangle 47"/>
          <p:cNvSpPr>
            <a:spLocks noChangeArrowheads="1"/>
          </p:cNvSpPr>
          <p:nvPr/>
        </p:nvSpPr>
        <p:spPr bwMode="auto">
          <a:xfrm>
            <a:off x="4659114" y="2685975"/>
            <a:ext cx="3847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1" name="Rectangle 48"/>
          <p:cNvSpPr>
            <a:spLocks noChangeArrowheads="1"/>
          </p:cNvSpPr>
          <p:nvPr/>
        </p:nvSpPr>
        <p:spPr bwMode="auto">
          <a:xfrm>
            <a:off x="4692452" y="2685975"/>
            <a:ext cx="948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or the procedure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2" name="Rectangle 49"/>
          <p:cNvSpPr>
            <a:spLocks noChangeArrowheads="1"/>
          </p:cNvSpPr>
          <p:nvPr/>
        </p:nvSpPr>
        <p:spPr bwMode="auto">
          <a:xfrm>
            <a:off x="4659115" y="2800275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of AIR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3" name="Freeform 50"/>
          <p:cNvSpPr>
            <a:spLocks/>
          </p:cNvSpPr>
          <p:nvPr/>
        </p:nvSpPr>
        <p:spPr bwMode="auto">
          <a:xfrm>
            <a:off x="3354189" y="2133524"/>
            <a:ext cx="103188" cy="58738"/>
          </a:xfrm>
          <a:custGeom>
            <a:avLst/>
            <a:gdLst>
              <a:gd name="T0" fmla="*/ 2147483647 w 130"/>
              <a:gd name="T1" fmla="*/ 2147483647 h 73"/>
              <a:gd name="T2" fmla="*/ 2147483647 w 130"/>
              <a:gd name="T3" fmla="*/ 2147483647 h 73"/>
              <a:gd name="T4" fmla="*/ 2147483647 w 130"/>
              <a:gd name="T5" fmla="*/ 2147483647 h 73"/>
              <a:gd name="T6" fmla="*/ 2147483647 w 130"/>
              <a:gd name="T7" fmla="*/ 2147483647 h 73"/>
              <a:gd name="T8" fmla="*/ 2147483647 w 130"/>
              <a:gd name="T9" fmla="*/ 2147483647 h 73"/>
              <a:gd name="T10" fmla="*/ 2147483647 w 130"/>
              <a:gd name="T11" fmla="*/ 2147483647 h 73"/>
              <a:gd name="T12" fmla="*/ 2147483647 w 130"/>
              <a:gd name="T13" fmla="*/ 2147483647 h 73"/>
              <a:gd name="T14" fmla="*/ 2147483647 w 130"/>
              <a:gd name="T15" fmla="*/ 0 h 73"/>
              <a:gd name="T16" fmla="*/ 2147483647 w 130"/>
              <a:gd name="T17" fmla="*/ 0 h 73"/>
              <a:gd name="T18" fmla="*/ 2147483647 w 130"/>
              <a:gd name="T19" fmla="*/ 2147483647 h 73"/>
              <a:gd name="T20" fmla="*/ 2147483647 w 130"/>
              <a:gd name="T21" fmla="*/ 2147483647 h 73"/>
              <a:gd name="T22" fmla="*/ 0 w 130"/>
              <a:gd name="T23" fmla="*/ 2147483647 h 73"/>
              <a:gd name="T24" fmla="*/ 0 w 130"/>
              <a:gd name="T25" fmla="*/ 2147483647 h 73"/>
              <a:gd name="T26" fmla="*/ 2147483647 w 130"/>
              <a:gd name="T27" fmla="*/ 2147483647 h 73"/>
              <a:gd name="T28" fmla="*/ 2147483647 w 130"/>
              <a:gd name="T29" fmla="*/ 2147483647 h 73"/>
              <a:gd name="T30" fmla="*/ 2147483647 w 130"/>
              <a:gd name="T31" fmla="*/ 2147483647 h 73"/>
              <a:gd name="T32" fmla="*/ 2147483647 w 130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3"/>
              <a:gd name="T53" fmla="*/ 130 w 130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3">
                <a:moveTo>
                  <a:pt x="20" y="40"/>
                </a:moveTo>
                <a:lnTo>
                  <a:pt x="23" y="53"/>
                </a:lnTo>
                <a:lnTo>
                  <a:pt x="23" y="65"/>
                </a:lnTo>
                <a:lnTo>
                  <a:pt x="21" y="73"/>
                </a:lnTo>
                <a:lnTo>
                  <a:pt x="42" y="51"/>
                </a:lnTo>
                <a:lnTo>
                  <a:pt x="83" y="25"/>
                </a:lnTo>
                <a:lnTo>
                  <a:pt x="130" y="0"/>
                </a:lnTo>
                <a:lnTo>
                  <a:pt x="77" y="11"/>
                </a:lnTo>
                <a:lnTo>
                  <a:pt x="31" y="17"/>
                </a:lnTo>
                <a:lnTo>
                  <a:pt x="0" y="13"/>
                </a:lnTo>
                <a:lnTo>
                  <a:pt x="8" y="19"/>
                </a:lnTo>
                <a:lnTo>
                  <a:pt x="14" y="28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4" name="Line 51"/>
          <p:cNvSpPr>
            <a:spLocks noChangeShapeType="1"/>
          </p:cNvSpPr>
          <p:nvPr/>
        </p:nvSpPr>
        <p:spPr bwMode="auto">
          <a:xfrm flipH="1">
            <a:off x="2849365" y="2165274"/>
            <a:ext cx="519113" cy="190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5" name="Freeform 52"/>
          <p:cNvSpPr>
            <a:spLocks/>
          </p:cNvSpPr>
          <p:nvPr/>
        </p:nvSpPr>
        <p:spPr bwMode="auto">
          <a:xfrm>
            <a:off x="3362127" y="3130474"/>
            <a:ext cx="95250" cy="82550"/>
          </a:xfrm>
          <a:custGeom>
            <a:avLst/>
            <a:gdLst>
              <a:gd name="T0" fmla="*/ 2147483647 w 118"/>
              <a:gd name="T1" fmla="*/ 2147483647 h 104"/>
              <a:gd name="T2" fmla="*/ 2147483647 w 118"/>
              <a:gd name="T3" fmla="*/ 2147483647 h 104"/>
              <a:gd name="T4" fmla="*/ 2147483647 w 118"/>
              <a:gd name="T5" fmla="*/ 2147483647 h 104"/>
              <a:gd name="T6" fmla="*/ 0 w 118"/>
              <a:gd name="T7" fmla="*/ 2147483647 h 104"/>
              <a:gd name="T8" fmla="*/ 0 w 118"/>
              <a:gd name="T9" fmla="*/ 2147483647 h 104"/>
              <a:gd name="T10" fmla="*/ 2147483647 w 118"/>
              <a:gd name="T11" fmla="*/ 2147483647 h 104"/>
              <a:gd name="T12" fmla="*/ 2147483647 w 118"/>
              <a:gd name="T13" fmla="*/ 2147483647 h 104"/>
              <a:gd name="T14" fmla="*/ 2147483647 w 118"/>
              <a:gd name="T15" fmla="*/ 2147483647 h 104"/>
              <a:gd name="T16" fmla="*/ 2147483647 w 118"/>
              <a:gd name="T17" fmla="*/ 2147483647 h 104"/>
              <a:gd name="T18" fmla="*/ 2147483647 w 118"/>
              <a:gd name="T19" fmla="*/ 2147483647 h 104"/>
              <a:gd name="T20" fmla="*/ 2147483647 w 118"/>
              <a:gd name="T21" fmla="*/ 2147483647 h 104"/>
              <a:gd name="T22" fmla="*/ 2147483647 w 118"/>
              <a:gd name="T23" fmla="*/ 0 h 104"/>
              <a:gd name="T24" fmla="*/ 2147483647 w 118"/>
              <a:gd name="T25" fmla="*/ 0 h 104"/>
              <a:gd name="T26" fmla="*/ 2147483647 w 118"/>
              <a:gd name="T27" fmla="*/ 2147483647 h 104"/>
              <a:gd name="T28" fmla="*/ 2147483647 w 118"/>
              <a:gd name="T29" fmla="*/ 2147483647 h 104"/>
              <a:gd name="T30" fmla="*/ 2147483647 w 118"/>
              <a:gd name="T31" fmla="*/ 2147483647 h 104"/>
              <a:gd name="T32" fmla="*/ 2147483647 w 11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8"/>
              <a:gd name="T52" fmla="*/ 0 h 104"/>
              <a:gd name="T53" fmla="*/ 118 w 118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8" h="104">
                <a:moveTo>
                  <a:pt x="27" y="31"/>
                </a:moveTo>
                <a:lnTo>
                  <a:pt x="17" y="39"/>
                </a:lnTo>
                <a:lnTo>
                  <a:pt x="8" y="46"/>
                </a:lnTo>
                <a:lnTo>
                  <a:pt x="0" y="48"/>
                </a:lnTo>
                <a:lnTo>
                  <a:pt x="29" y="56"/>
                </a:lnTo>
                <a:lnTo>
                  <a:pt x="71" y="77"/>
                </a:lnTo>
                <a:lnTo>
                  <a:pt x="118" y="104"/>
                </a:lnTo>
                <a:lnTo>
                  <a:pt x="82" y="65"/>
                </a:lnTo>
                <a:lnTo>
                  <a:pt x="53" y="27"/>
                </a:lnTo>
                <a:lnTo>
                  <a:pt x="40" y="0"/>
                </a:lnTo>
                <a:lnTo>
                  <a:pt x="38" y="8"/>
                </a:lnTo>
                <a:lnTo>
                  <a:pt x="34" y="19"/>
                </a:lnTo>
                <a:lnTo>
                  <a:pt x="2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6" name="Line 53"/>
          <p:cNvSpPr>
            <a:spLocks noChangeShapeType="1"/>
          </p:cNvSpPr>
          <p:nvPr/>
        </p:nvSpPr>
        <p:spPr bwMode="auto">
          <a:xfrm flipH="1" flipV="1">
            <a:off x="2852540" y="2711375"/>
            <a:ext cx="531813" cy="442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7" name="Freeform 54"/>
          <p:cNvSpPr>
            <a:spLocks/>
          </p:cNvSpPr>
          <p:nvPr/>
        </p:nvSpPr>
        <p:spPr bwMode="auto">
          <a:xfrm>
            <a:off x="3357364" y="3598788"/>
            <a:ext cx="103188" cy="58737"/>
          </a:xfrm>
          <a:custGeom>
            <a:avLst/>
            <a:gdLst>
              <a:gd name="T0" fmla="*/ 2147483647 w 130"/>
              <a:gd name="T1" fmla="*/ 2147483647 h 72"/>
              <a:gd name="T2" fmla="*/ 2147483647 w 130"/>
              <a:gd name="T3" fmla="*/ 2147483647 h 72"/>
              <a:gd name="T4" fmla="*/ 2147483647 w 130"/>
              <a:gd name="T5" fmla="*/ 2147483647 h 72"/>
              <a:gd name="T6" fmla="*/ 0 w 130"/>
              <a:gd name="T7" fmla="*/ 2147483647 h 72"/>
              <a:gd name="T8" fmla="*/ 0 w 130"/>
              <a:gd name="T9" fmla="*/ 2147483647 h 72"/>
              <a:gd name="T10" fmla="*/ 2147483647 w 130"/>
              <a:gd name="T11" fmla="*/ 2147483647 h 72"/>
              <a:gd name="T12" fmla="*/ 2147483647 w 130"/>
              <a:gd name="T13" fmla="*/ 2147483647 h 72"/>
              <a:gd name="T14" fmla="*/ 2147483647 w 130"/>
              <a:gd name="T15" fmla="*/ 2147483647 h 72"/>
              <a:gd name="T16" fmla="*/ 2147483647 w 130"/>
              <a:gd name="T17" fmla="*/ 2147483647 h 72"/>
              <a:gd name="T18" fmla="*/ 2147483647 w 130"/>
              <a:gd name="T19" fmla="*/ 2147483647 h 72"/>
              <a:gd name="T20" fmla="*/ 2147483647 w 130"/>
              <a:gd name="T21" fmla="*/ 2147483647 h 72"/>
              <a:gd name="T22" fmla="*/ 2147483647 w 130"/>
              <a:gd name="T23" fmla="*/ 0 h 72"/>
              <a:gd name="T24" fmla="*/ 2147483647 w 130"/>
              <a:gd name="T25" fmla="*/ 0 h 72"/>
              <a:gd name="T26" fmla="*/ 2147483647 w 130"/>
              <a:gd name="T27" fmla="*/ 2147483647 h 72"/>
              <a:gd name="T28" fmla="*/ 2147483647 w 130"/>
              <a:gd name="T29" fmla="*/ 2147483647 h 72"/>
              <a:gd name="T30" fmla="*/ 2147483647 w 130"/>
              <a:gd name="T31" fmla="*/ 2147483647 h 72"/>
              <a:gd name="T32" fmla="*/ 2147483647 w 130"/>
              <a:gd name="T33" fmla="*/ 2147483647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2"/>
              <a:gd name="T53" fmla="*/ 130 w 130"/>
              <a:gd name="T54" fmla="*/ 72 h 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2">
                <a:moveTo>
                  <a:pt x="19" y="34"/>
                </a:moveTo>
                <a:lnTo>
                  <a:pt x="14" y="46"/>
                </a:lnTo>
                <a:lnTo>
                  <a:pt x="6" y="55"/>
                </a:lnTo>
                <a:lnTo>
                  <a:pt x="0" y="61"/>
                </a:lnTo>
                <a:lnTo>
                  <a:pt x="29" y="57"/>
                </a:lnTo>
                <a:lnTo>
                  <a:pt x="77" y="63"/>
                </a:lnTo>
                <a:lnTo>
                  <a:pt x="130" y="72"/>
                </a:lnTo>
                <a:lnTo>
                  <a:pt x="82" y="47"/>
                </a:lnTo>
                <a:lnTo>
                  <a:pt x="42" y="21"/>
                </a:lnTo>
                <a:lnTo>
                  <a:pt x="21" y="0"/>
                </a:lnTo>
                <a:lnTo>
                  <a:pt x="23" y="9"/>
                </a:lnTo>
                <a:lnTo>
                  <a:pt x="23" y="21"/>
                </a:lnTo>
                <a:lnTo>
                  <a:pt x="19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8" name="Line 55"/>
          <p:cNvSpPr>
            <a:spLocks noChangeShapeType="1"/>
          </p:cNvSpPr>
          <p:nvPr/>
        </p:nvSpPr>
        <p:spPr bwMode="auto">
          <a:xfrm flipH="1" flipV="1">
            <a:off x="2849364" y="3440038"/>
            <a:ext cx="522288" cy="187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9" name="Freeform 56"/>
          <p:cNvSpPr>
            <a:spLocks/>
          </p:cNvSpPr>
          <p:nvPr/>
        </p:nvSpPr>
        <p:spPr bwMode="auto">
          <a:xfrm>
            <a:off x="3360539" y="3743249"/>
            <a:ext cx="96838" cy="77788"/>
          </a:xfrm>
          <a:custGeom>
            <a:avLst/>
            <a:gdLst>
              <a:gd name="T0" fmla="*/ 2147483647 w 122"/>
              <a:gd name="T1" fmla="*/ 2147483647 h 97"/>
              <a:gd name="T2" fmla="*/ 2147483647 w 122"/>
              <a:gd name="T3" fmla="*/ 2147483647 h 97"/>
              <a:gd name="T4" fmla="*/ 2147483647 w 122"/>
              <a:gd name="T5" fmla="*/ 2147483647 h 97"/>
              <a:gd name="T6" fmla="*/ 2147483647 w 122"/>
              <a:gd name="T7" fmla="*/ 2147483647 h 97"/>
              <a:gd name="T8" fmla="*/ 2147483647 w 122"/>
              <a:gd name="T9" fmla="*/ 2147483647 h 97"/>
              <a:gd name="T10" fmla="*/ 2147483647 w 122"/>
              <a:gd name="T11" fmla="*/ 2147483647 h 97"/>
              <a:gd name="T12" fmla="*/ 2147483647 w 122"/>
              <a:gd name="T13" fmla="*/ 2147483647 h 97"/>
              <a:gd name="T14" fmla="*/ 2147483647 w 122"/>
              <a:gd name="T15" fmla="*/ 0 h 97"/>
              <a:gd name="T16" fmla="*/ 2147483647 w 122"/>
              <a:gd name="T17" fmla="*/ 0 h 97"/>
              <a:gd name="T18" fmla="*/ 2147483647 w 122"/>
              <a:gd name="T19" fmla="*/ 2147483647 h 97"/>
              <a:gd name="T20" fmla="*/ 2147483647 w 122"/>
              <a:gd name="T21" fmla="*/ 2147483647 h 97"/>
              <a:gd name="T22" fmla="*/ 0 w 122"/>
              <a:gd name="T23" fmla="*/ 2147483647 h 97"/>
              <a:gd name="T24" fmla="*/ 0 w 122"/>
              <a:gd name="T25" fmla="*/ 2147483647 h 97"/>
              <a:gd name="T26" fmla="*/ 2147483647 w 122"/>
              <a:gd name="T27" fmla="*/ 2147483647 h 97"/>
              <a:gd name="T28" fmla="*/ 2147483647 w 122"/>
              <a:gd name="T29" fmla="*/ 2147483647 h 97"/>
              <a:gd name="T30" fmla="*/ 2147483647 w 122"/>
              <a:gd name="T31" fmla="*/ 2147483647 h 97"/>
              <a:gd name="T32" fmla="*/ 2147483647 w 122"/>
              <a:gd name="T33" fmla="*/ 2147483647 h 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7"/>
              <a:gd name="T53" fmla="*/ 122 w 122"/>
              <a:gd name="T54" fmla="*/ 97 h 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7">
                <a:moveTo>
                  <a:pt x="25" y="67"/>
                </a:moveTo>
                <a:lnTo>
                  <a:pt x="33" y="78"/>
                </a:lnTo>
                <a:lnTo>
                  <a:pt x="36" y="90"/>
                </a:lnTo>
                <a:lnTo>
                  <a:pt x="36" y="97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5"/>
                </a:lnTo>
                <a:lnTo>
                  <a:pt x="29" y="42"/>
                </a:lnTo>
                <a:lnTo>
                  <a:pt x="0" y="46"/>
                </a:lnTo>
                <a:lnTo>
                  <a:pt x="8" y="50"/>
                </a:lnTo>
                <a:lnTo>
                  <a:pt x="17" y="57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0" name="Line 57"/>
          <p:cNvSpPr>
            <a:spLocks noChangeShapeType="1"/>
          </p:cNvSpPr>
          <p:nvPr/>
        </p:nvSpPr>
        <p:spPr bwMode="auto">
          <a:xfrm flipH="1">
            <a:off x="2849365" y="3797225"/>
            <a:ext cx="530225" cy="3730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1" name="Freeform 58"/>
          <p:cNvSpPr>
            <a:spLocks/>
          </p:cNvSpPr>
          <p:nvPr/>
        </p:nvSpPr>
        <p:spPr bwMode="auto">
          <a:xfrm>
            <a:off x="4524177" y="2295449"/>
            <a:ext cx="100012" cy="52388"/>
          </a:xfrm>
          <a:custGeom>
            <a:avLst/>
            <a:gdLst>
              <a:gd name="T0" fmla="*/ 2147483647 w 126"/>
              <a:gd name="T1" fmla="*/ 2147483647 h 65"/>
              <a:gd name="T2" fmla="*/ 2147483647 w 126"/>
              <a:gd name="T3" fmla="*/ 2147483647 h 65"/>
              <a:gd name="T4" fmla="*/ 2147483647 w 126"/>
              <a:gd name="T5" fmla="*/ 2147483647 h 65"/>
              <a:gd name="T6" fmla="*/ 2147483647 w 126"/>
              <a:gd name="T7" fmla="*/ 0 h 65"/>
              <a:gd name="T8" fmla="*/ 2147483647 w 126"/>
              <a:gd name="T9" fmla="*/ 0 h 65"/>
              <a:gd name="T10" fmla="*/ 2147483647 w 126"/>
              <a:gd name="T11" fmla="*/ 2147483647 h 65"/>
              <a:gd name="T12" fmla="*/ 2147483647 w 126"/>
              <a:gd name="T13" fmla="*/ 2147483647 h 65"/>
              <a:gd name="T14" fmla="*/ 0 w 126"/>
              <a:gd name="T15" fmla="*/ 2147483647 h 65"/>
              <a:gd name="T16" fmla="*/ 0 w 126"/>
              <a:gd name="T17" fmla="*/ 2147483647 h 65"/>
              <a:gd name="T18" fmla="*/ 2147483647 w 126"/>
              <a:gd name="T19" fmla="*/ 2147483647 h 65"/>
              <a:gd name="T20" fmla="*/ 2147483647 w 126"/>
              <a:gd name="T21" fmla="*/ 2147483647 h 65"/>
              <a:gd name="T22" fmla="*/ 2147483647 w 126"/>
              <a:gd name="T23" fmla="*/ 2147483647 h 65"/>
              <a:gd name="T24" fmla="*/ 2147483647 w 126"/>
              <a:gd name="T25" fmla="*/ 2147483647 h 65"/>
              <a:gd name="T26" fmla="*/ 2147483647 w 126"/>
              <a:gd name="T27" fmla="*/ 2147483647 h 65"/>
              <a:gd name="T28" fmla="*/ 2147483647 w 126"/>
              <a:gd name="T29" fmla="*/ 2147483647 h 65"/>
              <a:gd name="T30" fmla="*/ 2147483647 w 126"/>
              <a:gd name="T31" fmla="*/ 2147483647 h 65"/>
              <a:gd name="T32" fmla="*/ 2147483647 w 126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65"/>
              <a:gd name="T53" fmla="*/ 126 w 126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65">
                <a:moveTo>
                  <a:pt x="117" y="32"/>
                </a:moveTo>
                <a:lnTo>
                  <a:pt x="119" y="19"/>
                </a:lnTo>
                <a:lnTo>
                  <a:pt x="120" y="8"/>
                </a:lnTo>
                <a:lnTo>
                  <a:pt x="126" y="0"/>
                </a:lnTo>
                <a:lnTo>
                  <a:pt x="99" y="13"/>
                </a:lnTo>
                <a:lnTo>
                  <a:pt x="54" y="25"/>
                </a:lnTo>
                <a:lnTo>
                  <a:pt x="0" y="32"/>
                </a:lnTo>
                <a:lnTo>
                  <a:pt x="54" y="40"/>
                </a:lnTo>
                <a:lnTo>
                  <a:pt x="99" y="52"/>
                </a:lnTo>
                <a:lnTo>
                  <a:pt x="126" y="65"/>
                </a:lnTo>
                <a:lnTo>
                  <a:pt x="122" y="57"/>
                </a:lnTo>
                <a:lnTo>
                  <a:pt x="119" y="46"/>
                </a:lnTo>
                <a:lnTo>
                  <a:pt x="117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2" name="Line 59"/>
          <p:cNvSpPr>
            <a:spLocks noChangeShapeType="1"/>
          </p:cNvSpPr>
          <p:nvPr/>
        </p:nvSpPr>
        <p:spPr bwMode="auto">
          <a:xfrm flipV="1">
            <a:off x="4616252" y="2319263"/>
            <a:ext cx="15716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3" name="Freeform 60"/>
          <p:cNvSpPr>
            <a:spLocks/>
          </p:cNvSpPr>
          <p:nvPr/>
        </p:nvSpPr>
        <p:spPr bwMode="auto">
          <a:xfrm>
            <a:off x="4524177" y="3320974"/>
            <a:ext cx="100012" cy="50800"/>
          </a:xfrm>
          <a:custGeom>
            <a:avLst/>
            <a:gdLst>
              <a:gd name="T0" fmla="*/ 2147483647 w 126"/>
              <a:gd name="T1" fmla="*/ 2147483647 h 63"/>
              <a:gd name="T2" fmla="*/ 2147483647 w 126"/>
              <a:gd name="T3" fmla="*/ 2147483647 h 63"/>
              <a:gd name="T4" fmla="*/ 2147483647 w 126"/>
              <a:gd name="T5" fmla="*/ 2147483647 h 63"/>
              <a:gd name="T6" fmla="*/ 2147483647 w 126"/>
              <a:gd name="T7" fmla="*/ 0 h 63"/>
              <a:gd name="T8" fmla="*/ 2147483647 w 126"/>
              <a:gd name="T9" fmla="*/ 0 h 63"/>
              <a:gd name="T10" fmla="*/ 2147483647 w 126"/>
              <a:gd name="T11" fmla="*/ 2147483647 h 63"/>
              <a:gd name="T12" fmla="*/ 2147483647 w 126"/>
              <a:gd name="T13" fmla="*/ 2147483647 h 63"/>
              <a:gd name="T14" fmla="*/ 0 w 126"/>
              <a:gd name="T15" fmla="*/ 2147483647 h 63"/>
              <a:gd name="T16" fmla="*/ 0 w 126"/>
              <a:gd name="T17" fmla="*/ 2147483647 h 63"/>
              <a:gd name="T18" fmla="*/ 2147483647 w 126"/>
              <a:gd name="T19" fmla="*/ 2147483647 h 63"/>
              <a:gd name="T20" fmla="*/ 2147483647 w 126"/>
              <a:gd name="T21" fmla="*/ 2147483647 h 63"/>
              <a:gd name="T22" fmla="*/ 2147483647 w 126"/>
              <a:gd name="T23" fmla="*/ 2147483647 h 63"/>
              <a:gd name="T24" fmla="*/ 2147483647 w 126"/>
              <a:gd name="T25" fmla="*/ 2147483647 h 63"/>
              <a:gd name="T26" fmla="*/ 2147483647 w 126"/>
              <a:gd name="T27" fmla="*/ 2147483647 h 63"/>
              <a:gd name="T28" fmla="*/ 2147483647 w 126"/>
              <a:gd name="T29" fmla="*/ 2147483647 h 63"/>
              <a:gd name="T30" fmla="*/ 2147483647 w 126"/>
              <a:gd name="T31" fmla="*/ 2147483647 h 63"/>
              <a:gd name="T32" fmla="*/ 2147483647 w 12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63"/>
              <a:gd name="T53" fmla="*/ 126 w 12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63">
                <a:moveTo>
                  <a:pt x="117" y="30"/>
                </a:moveTo>
                <a:lnTo>
                  <a:pt x="119" y="17"/>
                </a:lnTo>
                <a:lnTo>
                  <a:pt x="120" y="7"/>
                </a:lnTo>
                <a:lnTo>
                  <a:pt x="126" y="0"/>
                </a:lnTo>
                <a:lnTo>
                  <a:pt x="99" y="11"/>
                </a:lnTo>
                <a:lnTo>
                  <a:pt x="54" y="23"/>
                </a:lnTo>
                <a:lnTo>
                  <a:pt x="0" y="30"/>
                </a:lnTo>
                <a:lnTo>
                  <a:pt x="54" y="40"/>
                </a:lnTo>
                <a:lnTo>
                  <a:pt x="99" y="50"/>
                </a:lnTo>
                <a:lnTo>
                  <a:pt x="126" y="63"/>
                </a:lnTo>
                <a:lnTo>
                  <a:pt x="122" y="55"/>
                </a:lnTo>
                <a:lnTo>
                  <a:pt x="119" y="44"/>
                </a:lnTo>
                <a:lnTo>
                  <a:pt x="117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4" name="Line 61"/>
          <p:cNvSpPr>
            <a:spLocks noChangeShapeType="1"/>
          </p:cNvSpPr>
          <p:nvPr/>
        </p:nvSpPr>
        <p:spPr bwMode="auto">
          <a:xfrm flipV="1">
            <a:off x="4616252" y="3343199"/>
            <a:ext cx="1571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5" name="Freeform 62"/>
          <p:cNvSpPr>
            <a:spLocks/>
          </p:cNvSpPr>
          <p:nvPr/>
        </p:nvSpPr>
        <p:spPr bwMode="auto">
          <a:xfrm>
            <a:off x="3360539" y="2660574"/>
            <a:ext cx="96838" cy="77788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0 h 98"/>
              <a:gd name="T16" fmla="*/ 2147483647 w 122"/>
              <a:gd name="T17" fmla="*/ 0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0 w 122"/>
              <a:gd name="T23" fmla="*/ 2147483647 h 98"/>
              <a:gd name="T24" fmla="*/ 0 w 122"/>
              <a:gd name="T25" fmla="*/ 2147483647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8"/>
              <a:gd name="T53" fmla="*/ 122 w 122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8">
                <a:moveTo>
                  <a:pt x="25" y="67"/>
                </a:moveTo>
                <a:lnTo>
                  <a:pt x="33" y="78"/>
                </a:lnTo>
                <a:lnTo>
                  <a:pt x="36" y="90"/>
                </a:lnTo>
                <a:lnTo>
                  <a:pt x="36" y="98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3"/>
                </a:lnTo>
                <a:lnTo>
                  <a:pt x="29" y="40"/>
                </a:lnTo>
                <a:lnTo>
                  <a:pt x="0" y="46"/>
                </a:lnTo>
                <a:lnTo>
                  <a:pt x="8" y="50"/>
                </a:lnTo>
                <a:lnTo>
                  <a:pt x="17" y="57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6" name="Line 63"/>
          <p:cNvSpPr>
            <a:spLocks noChangeShapeType="1"/>
          </p:cNvSpPr>
          <p:nvPr/>
        </p:nvSpPr>
        <p:spPr bwMode="auto">
          <a:xfrm flipH="1">
            <a:off x="2849365" y="2712962"/>
            <a:ext cx="530225" cy="373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7" name="Freeform 64"/>
          <p:cNvSpPr>
            <a:spLocks/>
          </p:cNvSpPr>
          <p:nvPr/>
        </p:nvSpPr>
        <p:spPr bwMode="auto">
          <a:xfrm>
            <a:off x="3397053" y="2184324"/>
            <a:ext cx="60325" cy="103188"/>
          </a:xfrm>
          <a:custGeom>
            <a:avLst/>
            <a:gdLst>
              <a:gd name="T0" fmla="*/ 2147483647 w 74"/>
              <a:gd name="T1" fmla="*/ 2147483647 h 130"/>
              <a:gd name="T2" fmla="*/ 2147483647 w 74"/>
              <a:gd name="T3" fmla="*/ 2147483647 h 130"/>
              <a:gd name="T4" fmla="*/ 2147483647 w 74"/>
              <a:gd name="T5" fmla="*/ 2147483647 h 130"/>
              <a:gd name="T6" fmla="*/ 2147483647 w 74"/>
              <a:gd name="T7" fmla="*/ 2147483647 h 130"/>
              <a:gd name="T8" fmla="*/ 2147483647 w 74"/>
              <a:gd name="T9" fmla="*/ 2147483647 h 130"/>
              <a:gd name="T10" fmla="*/ 2147483647 w 74"/>
              <a:gd name="T11" fmla="*/ 2147483647 h 130"/>
              <a:gd name="T12" fmla="*/ 2147483647 w 74"/>
              <a:gd name="T13" fmla="*/ 2147483647 h 130"/>
              <a:gd name="T14" fmla="*/ 2147483647 w 74"/>
              <a:gd name="T15" fmla="*/ 0 h 130"/>
              <a:gd name="T16" fmla="*/ 2147483647 w 74"/>
              <a:gd name="T17" fmla="*/ 0 h 130"/>
              <a:gd name="T18" fmla="*/ 2147483647 w 74"/>
              <a:gd name="T19" fmla="*/ 2147483647 h 130"/>
              <a:gd name="T20" fmla="*/ 2147483647 w 74"/>
              <a:gd name="T21" fmla="*/ 2147483647 h 130"/>
              <a:gd name="T22" fmla="*/ 0 w 74"/>
              <a:gd name="T23" fmla="*/ 2147483647 h 130"/>
              <a:gd name="T24" fmla="*/ 0 w 74"/>
              <a:gd name="T25" fmla="*/ 2147483647 h 130"/>
              <a:gd name="T26" fmla="*/ 2147483647 w 74"/>
              <a:gd name="T27" fmla="*/ 2147483647 h 130"/>
              <a:gd name="T28" fmla="*/ 2147483647 w 74"/>
              <a:gd name="T29" fmla="*/ 2147483647 h 130"/>
              <a:gd name="T30" fmla="*/ 2147483647 w 74"/>
              <a:gd name="T31" fmla="*/ 2147483647 h 130"/>
              <a:gd name="T32" fmla="*/ 2147483647 w 74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0"/>
              <a:gd name="T53" fmla="*/ 74 w 74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0">
                <a:moveTo>
                  <a:pt x="32" y="111"/>
                </a:moveTo>
                <a:lnTo>
                  <a:pt x="46" y="117"/>
                </a:lnTo>
                <a:lnTo>
                  <a:pt x="55" y="125"/>
                </a:lnTo>
                <a:lnTo>
                  <a:pt x="59" y="130"/>
                </a:lnTo>
                <a:lnTo>
                  <a:pt x="57" y="102"/>
                </a:lnTo>
                <a:lnTo>
                  <a:pt x="63" y="54"/>
                </a:lnTo>
                <a:lnTo>
                  <a:pt x="74" y="0"/>
                </a:lnTo>
                <a:lnTo>
                  <a:pt x="48" y="48"/>
                </a:lnTo>
                <a:lnTo>
                  <a:pt x="21" y="88"/>
                </a:lnTo>
                <a:lnTo>
                  <a:pt x="0" y="107"/>
                </a:lnTo>
                <a:lnTo>
                  <a:pt x="9" y="107"/>
                </a:lnTo>
                <a:lnTo>
                  <a:pt x="21" y="107"/>
                </a:lnTo>
                <a:lnTo>
                  <a:pt x="32" y="1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8" name="Line 65"/>
          <p:cNvSpPr>
            <a:spLocks noChangeShapeType="1"/>
          </p:cNvSpPr>
          <p:nvPr/>
        </p:nvSpPr>
        <p:spPr bwMode="auto">
          <a:xfrm flipH="1">
            <a:off x="2850953" y="2273225"/>
            <a:ext cx="573087" cy="153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9" name="Rectangle 66"/>
          <p:cNvSpPr>
            <a:spLocks noChangeArrowheads="1"/>
          </p:cNvSpPr>
          <p:nvPr/>
        </p:nvSpPr>
        <p:spPr bwMode="auto">
          <a:xfrm rot="-1260000">
            <a:off x="7790670" y="1942038"/>
            <a:ext cx="4488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Indirect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40" name="Rectangle 67"/>
          <p:cNvSpPr>
            <a:spLocks noChangeArrowheads="1"/>
          </p:cNvSpPr>
          <p:nvPr/>
        </p:nvSpPr>
        <p:spPr bwMode="auto">
          <a:xfrm rot="-1260000">
            <a:off x="7758114" y="2045226"/>
            <a:ext cx="6155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addressing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41" name="Freeform 68"/>
          <p:cNvSpPr>
            <a:spLocks/>
          </p:cNvSpPr>
          <p:nvPr/>
        </p:nvSpPr>
        <p:spPr bwMode="auto">
          <a:xfrm>
            <a:off x="8240514" y="2119238"/>
            <a:ext cx="103188" cy="58737"/>
          </a:xfrm>
          <a:custGeom>
            <a:avLst/>
            <a:gdLst>
              <a:gd name="T0" fmla="*/ 2147483647 w 130"/>
              <a:gd name="T1" fmla="*/ 2147483647 h 73"/>
              <a:gd name="T2" fmla="*/ 2147483647 w 130"/>
              <a:gd name="T3" fmla="*/ 2147483647 h 73"/>
              <a:gd name="T4" fmla="*/ 2147483647 w 130"/>
              <a:gd name="T5" fmla="*/ 2147483647 h 73"/>
              <a:gd name="T6" fmla="*/ 2147483647 w 130"/>
              <a:gd name="T7" fmla="*/ 2147483647 h 73"/>
              <a:gd name="T8" fmla="*/ 2147483647 w 130"/>
              <a:gd name="T9" fmla="*/ 2147483647 h 73"/>
              <a:gd name="T10" fmla="*/ 2147483647 w 130"/>
              <a:gd name="T11" fmla="*/ 2147483647 h 73"/>
              <a:gd name="T12" fmla="*/ 2147483647 w 130"/>
              <a:gd name="T13" fmla="*/ 2147483647 h 73"/>
              <a:gd name="T14" fmla="*/ 2147483647 w 130"/>
              <a:gd name="T15" fmla="*/ 0 h 73"/>
              <a:gd name="T16" fmla="*/ 2147483647 w 130"/>
              <a:gd name="T17" fmla="*/ 0 h 73"/>
              <a:gd name="T18" fmla="*/ 2147483647 w 130"/>
              <a:gd name="T19" fmla="*/ 2147483647 h 73"/>
              <a:gd name="T20" fmla="*/ 2147483647 w 130"/>
              <a:gd name="T21" fmla="*/ 2147483647 h 73"/>
              <a:gd name="T22" fmla="*/ 0 w 130"/>
              <a:gd name="T23" fmla="*/ 2147483647 h 73"/>
              <a:gd name="T24" fmla="*/ 0 w 130"/>
              <a:gd name="T25" fmla="*/ 2147483647 h 73"/>
              <a:gd name="T26" fmla="*/ 2147483647 w 130"/>
              <a:gd name="T27" fmla="*/ 2147483647 h 73"/>
              <a:gd name="T28" fmla="*/ 2147483647 w 130"/>
              <a:gd name="T29" fmla="*/ 2147483647 h 73"/>
              <a:gd name="T30" fmla="*/ 2147483647 w 130"/>
              <a:gd name="T31" fmla="*/ 2147483647 h 73"/>
              <a:gd name="T32" fmla="*/ 2147483647 w 130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3"/>
              <a:gd name="T53" fmla="*/ 130 w 130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3">
                <a:moveTo>
                  <a:pt x="20" y="40"/>
                </a:moveTo>
                <a:lnTo>
                  <a:pt x="23" y="54"/>
                </a:lnTo>
                <a:lnTo>
                  <a:pt x="23" y="65"/>
                </a:lnTo>
                <a:lnTo>
                  <a:pt x="21" y="73"/>
                </a:lnTo>
                <a:lnTo>
                  <a:pt x="42" y="52"/>
                </a:lnTo>
                <a:lnTo>
                  <a:pt x="83" y="27"/>
                </a:lnTo>
                <a:lnTo>
                  <a:pt x="130" y="0"/>
                </a:lnTo>
                <a:lnTo>
                  <a:pt x="77" y="11"/>
                </a:lnTo>
                <a:lnTo>
                  <a:pt x="31" y="17"/>
                </a:lnTo>
                <a:lnTo>
                  <a:pt x="0" y="15"/>
                </a:lnTo>
                <a:lnTo>
                  <a:pt x="8" y="19"/>
                </a:lnTo>
                <a:lnTo>
                  <a:pt x="14" y="29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2" name="Line 69"/>
          <p:cNvSpPr>
            <a:spLocks noChangeShapeType="1"/>
          </p:cNvSpPr>
          <p:nvPr/>
        </p:nvSpPr>
        <p:spPr bwMode="auto">
          <a:xfrm flipH="1">
            <a:off x="7735690" y="2152575"/>
            <a:ext cx="519113" cy="188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3" name="Freeform 70"/>
          <p:cNvSpPr>
            <a:spLocks/>
          </p:cNvSpPr>
          <p:nvPr/>
        </p:nvSpPr>
        <p:spPr bwMode="auto">
          <a:xfrm>
            <a:off x="8248452" y="3116188"/>
            <a:ext cx="95250" cy="84137"/>
          </a:xfrm>
          <a:custGeom>
            <a:avLst/>
            <a:gdLst>
              <a:gd name="T0" fmla="*/ 2147483647 w 118"/>
              <a:gd name="T1" fmla="*/ 2147483647 h 106"/>
              <a:gd name="T2" fmla="*/ 2147483647 w 118"/>
              <a:gd name="T3" fmla="*/ 2147483647 h 106"/>
              <a:gd name="T4" fmla="*/ 2147483647 w 118"/>
              <a:gd name="T5" fmla="*/ 2147483647 h 106"/>
              <a:gd name="T6" fmla="*/ 0 w 118"/>
              <a:gd name="T7" fmla="*/ 2147483647 h 106"/>
              <a:gd name="T8" fmla="*/ 0 w 118"/>
              <a:gd name="T9" fmla="*/ 2147483647 h 106"/>
              <a:gd name="T10" fmla="*/ 2147483647 w 118"/>
              <a:gd name="T11" fmla="*/ 2147483647 h 106"/>
              <a:gd name="T12" fmla="*/ 2147483647 w 118"/>
              <a:gd name="T13" fmla="*/ 2147483647 h 106"/>
              <a:gd name="T14" fmla="*/ 2147483647 w 118"/>
              <a:gd name="T15" fmla="*/ 2147483647 h 106"/>
              <a:gd name="T16" fmla="*/ 2147483647 w 118"/>
              <a:gd name="T17" fmla="*/ 2147483647 h 106"/>
              <a:gd name="T18" fmla="*/ 2147483647 w 118"/>
              <a:gd name="T19" fmla="*/ 2147483647 h 106"/>
              <a:gd name="T20" fmla="*/ 2147483647 w 118"/>
              <a:gd name="T21" fmla="*/ 2147483647 h 106"/>
              <a:gd name="T22" fmla="*/ 2147483647 w 118"/>
              <a:gd name="T23" fmla="*/ 0 h 106"/>
              <a:gd name="T24" fmla="*/ 2147483647 w 118"/>
              <a:gd name="T25" fmla="*/ 0 h 106"/>
              <a:gd name="T26" fmla="*/ 2147483647 w 118"/>
              <a:gd name="T27" fmla="*/ 2147483647 h 106"/>
              <a:gd name="T28" fmla="*/ 2147483647 w 118"/>
              <a:gd name="T29" fmla="*/ 2147483647 h 106"/>
              <a:gd name="T30" fmla="*/ 2147483647 w 118"/>
              <a:gd name="T31" fmla="*/ 2147483647 h 106"/>
              <a:gd name="T32" fmla="*/ 2147483647 w 118"/>
              <a:gd name="T33" fmla="*/ 2147483647 h 1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8"/>
              <a:gd name="T52" fmla="*/ 0 h 106"/>
              <a:gd name="T53" fmla="*/ 118 w 118"/>
              <a:gd name="T54" fmla="*/ 106 h 1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8" h="106">
                <a:moveTo>
                  <a:pt x="27" y="31"/>
                </a:moveTo>
                <a:lnTo>
                  <a:pt x="17" y="39"/>
                </a:lnTo>
                <a:lnTo>
                  <a:pt x="8" y="46"/>
                </a:lnTo>
                <a:lnTo>
                  <a:pt x="0" y="50"/>
                </a:lnTo>
                <a:lnTo>
                  <a:pt x="29" y="56"/>
                </a:lnTo>
                <a:lnTo>
                  <a:pt x="71" y="77"/>
                </a:lnTo>
                <a:lnTo>
                  <a:pt x="118" y="106"/>
                </a:lnTo>
                <a:lnTo>
                  <a:pt x="82" y="66"/>
                </a:lnTo>
                <a:lnTo>
                  <a:pt x="53" y="27"/>
                </a:lnTo>
                <a:lnTo>
                  <a:pt x="40" y="0"/>
                </a:lnTo>
                <a:lnTo>
                  <a:pt x="38" y="8"/>
                </a:lnTo>
                <a:lnTo>
                  <a:pt x="34" y="20"/>
                </a:lnTo>
                <a:lnTo>
                  <a:pt x="2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4" name="Line 71"/>
          <p:cNvSpPr>
            <a:spLocks noChangeShapeType="1"/>
          </p:cNvSpPr>
          <p:nvPr/>
        </p:nvSpPr>
        <p:spPr bwMode="auto">
          <a:xfrm flipH="1" flipV="1">
            <a:off x="7738865" y="2698675"/>
            <a:ext cx="531813" cy="442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5" name="Freeform 72"/>
          <p:cNvSpPr>
            <a:spLocks/>
          </p:cNvSpPr>
          <p:nvPr/>
        </p:nvSpPr>
        <p:spPr bwMode="auto">
          <a:xfrm>
            <a:off x="9721653" y="2393874"/>
            <a:ext cx="92075" cy="84138"/>
          </a:xfrm>
          <a:custGeom>
            <a:avLst/>
            <a:gdLst>
              <a:gd name="T0" fmla="*/ 2147483647 w 116"/>
              <a:gd name="T1" fmla="*/ 2147483647 h 105"/>
              <a:gd name="T2" fmla="*/ 2147483647 w 116"/>
              <a:gd name="T3" fmla="*/ 2147483647 h 105"/>
              <a:gd name="T4" fmla="*/ 2147483647 w 116"/>
              <a:gd name="T5" fmla="*/ 2147483647 h 105"/>
              <a:gd name="T6" fmla="*/ 0 w 116"/>
              <a:gd name="T7" fmla="*/ 2147483647 h 105"/>
              <a:gd name="T8" fmla="*/ 0 w 116"/>
              <a:gd name="T9" fmla="*/ 2147483647 h 105"/>
              <a:gd name="T10" fmla="*/ 2147483647 w 116"/>
              <a:gd name="T11" fmla="*/ 2147483647 h 105"/>
              <a:gd name="T12" fmla="*/ 2147483647 w 116"/>
              <a:gd name="T13" fmla="*/ 2147483647 h 105"/>
              <a:gd name="T14" fmla="*/ 2147483647 w 116"/>
              <a:gd name="T15" fmla="*/ 2147483647 h 105"/>
              <a:gd name="T16" fmla="*/ 2147483647 w 116"/>
              <a:gd name="T17" fmla="*/ 2147483647 h 105"/>
              <a:gd name="T18" fmla="*/ 2147483647 w 116"/>
              <a:gd name="T19" fmla="*/ 2147483647 h 105"/>
              <a:gd name="T20" fmla="*/ 2147483647 w 116"/>
              <a:gd name="T21" fmla="*/ 2147483647 h 105"/>
              <a:gd name="T22" fmla="*/ 2147483647 w 116"/>
              <a:gd name="T23" fmla="*/ 0 h 105"/>
              <a:gd name="T24" fmla="*/ 2147483647 w 116"/>
              <a:gd name="T25" fmla="*/ 0 h 105"/>
              <a:gd name="T26" fmla="*/ 2147483647 w 116"/>
              <a:gd name="T27" fmla="*/ 2147483647 h 105"/>
              <a:gd name="T28" fmla="*/ 2147483647 w 116"/>
              <a:gd name="T29" fmla="*/ 2147483647 h 105"/>
              <a:gd name="T30" fmla="*/ 2147483647 w 116"/>
              <a:gd name="T31" fmla="*/ 2147483647 h 105"/>
              <a:gd name="T32" fmla="*/ 2147483647 w 116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105"/>
              <a:gd name="T53" fmla="*/ 116 w 116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105">
                <a:moveTo>
                  <a:pt x="26" y="31"/>
                </a:moveTo>
                <a:lnTo>
                  <a:pt x="17" y="40"/>
                </a:lnTo>
                <a:lnTo>
                  <a:pt x="7" y="46"/>
                </a:lnTo>
                <a:lnTo>
                  <a:pt x="0" y="50"/>
                </a:lnTo>
                <a:lnTo>
                  <a:pt x="28" y="55"/>
                </a:lnTo>
                <a:lnTo>
                  <a:pt x="70" y="77"/>
                </a:lnTo>
                <a:lnTo>
                  <a:pt x="116" y="105"/>
                </a:lnTo>
                <a:lnTo>
                  <a:pt x="80" y="65"/>
                </a:lnTo>
                <a:lnTo>
                  <a:pt x="51" y="27"/>
                </a:lnTo>
                <a:lnTo>
                  <a:pt x="40" y="0"/>
                </a:lnTo>
                <a:lnTo>
                  <a:pt x="38" y="9"/>
                </a:lnTo>
                <a:lnTo>
                  <a:pt x="34" y="19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6" name="Line 73"/>
          <p:cNvSpPr>
            <a:spLocks noChangeShapeType="1"/>
          </p:cNvSpPr>
          <p:nvPr/>
        </p:nvSpPr>
        <p:spPr bwMode="auto">
          <a:xfrm flipH="1" flipV="1">
            <a:off x="9410503" y="2141463"/>
            <a:ext cx="331787" cy="2762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7" name="Freeform 74"/>
          <p:cNvSpPr>
            <a:spLocks/>
          </p:cNvSpPr>
          <p:nvPr/>
        </p:nvSpPr>
        <p:spPr bwMode="auto">
          <a:xfrm>
            <a:off x="8243689" y="3586087"/>
            <a:ext cx="103188" cy="57150"/>
          </a:xfrm>
          <a:custGeom>
            <a:avLst/>
            <a:gdLst>
              <a:gd name="T0" fmla="*/ 2147483647 w 130"/>
              <a:gd name="T1" fmla="*/ 2147483647 h 71"/>
              <a:gd name="T2" fmla="*/ 2147483647 w 130"/>
              <a:gd name="T3" fmla="*/ 2147483647 h 71"/>
              <a:gd name="T4" fmla="*/ 2147483647 w 130"/>
              <a:gd name="T5" fmla="*/ 2147483647 h 71"/>
              <a:gd name="T6" fmla="*/ 0 w 130"/>
              <a:gd name="T7" fmla="*/ 2147483647 h 71"/>
              <a:gd name="T8" fmla="*/ 0 w 130"/>
              <a:gd name="T9" fmla="*/ 2147483647 h 71"/>
              <a:gd name="T10" fmla="*/ 2147483647 w 130"/>
              <a:gd name="T11" fmla="*/ 2147483647 h 71"/>
              <a:gd name="T12" fmla="*/ 2147483647 w 130"/>
              <a:gd name="T13" fmla="*/ 2147483647 h 71"/>
              <a:gd name="T14" fmla="*/ 2147483647 w 130"/>
              <a:gd name="T15" fmla="*/ 2147483647 h 71"/>
              <a:gd name="T16" fmla="*/ 2147483647 w 130"/>
              <a:gd name="T17" fmla="*/ 2147483647 h 71"/>
              <a:gd name="T18" fmla="*/ 2147483647 w 130"/>
              <a:gd name="T19" fmla="*/ 2147483647 h 71"/>
              <a:gd name="T20" fmla="*/ 2147483647 w 130"/>
              <a:gd name="T21" fmla="*/ 2147483647 h 71"/>
              <a:gd name="T22" fmla="*/ 2147483647 w 130"/>
              <a:gd name="T23" fmla="*/ 0 h 71"/>
              <a:gd name="T24" fmla="*/ 2147483647 w 130"/>
              <a:gd name="T25" fmla="*/ 0 h 71"/>
              <a:gd name="T26" fmla="*/ 2147483647 w 130"/>
              <a:gd name="T27" fmla="*/ 2147483647 h 71"/>
              <a:gd name="T28" fmla="*/ 2147483647 w 130"/>
              <a:gd name="T29" fmla="*/ 2147483647 h 71"/>
              <a:gd name="T30" fmla="*/ 2147483647 w 130"/>
              <a:gd name="T31" fmla="*/ 2147483647 h 71"/>
              <a:gd name="T32" fmla="*/ 2147483647 w 13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1"/>
              <a:gd name="T53" fmla="*/ 130 w 13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1">
                <a:moveTo>
                  <a:pt x="19" y="32"/>
                </a:moveTo>
                <a:lnTo>
                  <a:pt x="14" y="44"/>
                </a:lnTo>
                <a:lnTo>
                  <a:pt x="6" y="53"/>
                </a:lnTo>
                <a:lnTo>
                  <a:pt x="0" y="59"/>
                </a:lnTo>
                <a:lnTo>
                  <a:pt x="29" y="57"/>
                </a:lnTo>
                <a:lnTo>
                  <a:pt x="77" y="61"/>
                </a:lnTo>
                <a:lnTo>
                  <a:pt x="130" y="71"/>
                </a:lnTo>
                <a:lnTo>
                  <a:pt x="82" y="46"/>
                </a:lnTo>
                <a:lnTo>
                  <a:pt x="42" y="21"/>
                </a:lnTo>
                <a:lnTo>
                  <a:pt x="21" y="0"/>
                </a:lnTo>
                <a:lnTo>
                  <a:pt x="23" y="7"/>
                </a:lnTo>
                <a:lnTo>
                  <a:pt x="23" y="19"/>
                </a:lnTo>
                <a:lnTo>
                  <a:pt x="1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8" name="Line 75"/>
          <p:cNvSpPr>
            <a:spLocks noChangeShapeType="1"/>
          </p:cNvSpPr>
          <p:nvPr/>
        </p:nvSpPr>
        <p:spPr bwMode="auto">
          <a:xfrm flipH="1" flipV="1">
            <a:off x="7735689" y="3425750"/>
            <a:ext cx="522288" cy="187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9" name="Freeform 76"/>
          <p:cNvSpPr>
            <a:spLocks/>
          </p:cNvSpPr>
          <p:nvPr/>
        </p:nvSpPr>
        <p:spPr bwMode="auto">
          <a:xfrm>
            <a:off x="8246864" y="3728963"/>
            <a:ext cx="96838" cy="77787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0 h 98"/>
              <a:gd name="T16" fmla="*/ 2147483647 w 122"/>
              <a:gd name="T17" fmla="*/ 0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0 w 122"/>
              <a:gd name="T23" fmla="*/ 2147483647 h 98"/>
              <a:gd name="T24" fmla="*/ 0 w 122"/>
              <a:gd name="T25" fmla="*/ 2147483647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8"/>
              <a:gd name="T53" fmla="*/ 122 w 122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8">
                <a:moveTo>
                  <a:pt x="25" y="67"/>
                </a:moveTo>
                <a:lnTo>
                  <a:pt x="33" y="78"/>
                </a:lnTo>
                <a:lnTo>
                  <a:pt x="36" y="90"/>
                </a:lnTo>
                <a:lnTo>
                  <a:pt x="36" y="98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5"/>
                </a:lnTo>
                <a:lnTo>
                  <a:pt x="29" y="42"/>
                </a:lnTo>
                <a:lnTo>
                  <a:pt x="0" y="46"/>
                </a:lnTo>
                <a:lnTo>
                  <a:pt x="8" y="50"/>
                </a:lnTo>
                <a:lnTo>
                  <a:pt x="17" y="57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0" name="Line 77"/>
          <p:cNvSpPr>
            <a:spLocks noChangeShapeType="1"/>
          </p:cNvSpPr>
          <p:nvPr/>
        </p:nvSpPr>
        <p:spPr bwMode="auto">
          <a:xfrm flipH="1">
            <a:off x="7735690" y="3782937"/>
            <a:ext cx="530225" cy="373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1" name="Freeform 78"/>
          <p:cNvSpPr>
            <a:spLocks/>
          </p:cNvSpPr>
          <p:nvPr/>
        </p:nvSpPr>
        <p:spPr bwMode="auto">
          <a:xfrm>
            <a:off x="8246864" y="2646288"/>
            <a:ext cx="96838" cy="77787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0 h 98"/>
              <a:gd name="T16" fmla="*/ 2147483647 w 122"/>
              <a:gd name="T17" fmla="*/ 0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0 w 122"/>
              <a:gd name="T23" fmla="*/ 2147483647 h 98"/>
              <a:gd name="T24" fmla="*/ 0 w 122"/>
              <a:gd name="T25" fmla="*/ 2147483647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8"/>
              <a:gd name="T53" fmla="*/ 122 w 122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8">
                <a:moveTo>
                  <a:pt x="25" y="67"/>
                </a:moveTo>
                <a:lnTo>
                  <a:pt x="33" y="79"/>
                </a:lnTo>
                <a:lnTo>
                  <a:pt x="36" y="90"/>
                </a:lnTo>
                <a:lnTo>
                  <a:pt x="36" y="98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5"/>
                </a:lnTo>
                <a:lnTo>
                  <a:pt x="29" y="42"/>
                </a:lnTo>
                <a:lnTo>
                  <a:pt x="0" y="46"/>
                </a:lnTo>
                <a:lnTo>
                  <a:pt x="8" y="50"/>
                </a:lnTo>
                <a:lnTo>
                  <a:pt x="17" y="58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2" name="Line 79"/>
          <p:cNvSpPr>
            <a:spLocks noChangeShapeType="1"/>
          </p:cNvSpPr>
          <p:nvPr/>
        </p:nvSpPr>
        <p:spPr bwMode="auto">
          <a:xfrm flipH="1">
            <a:off x="7735690" y="2700263"/>
            <a:ext cx="530225" cy="3714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3" name="Freeform 80"/>
          <p:cNvSpPr>
            <a:spLocks/>
          </p:cNvSpPr>
          <p:nvPr/>
        </p:nvSpPr>
        <p:spPr bwMode="auto">
          <a:xfrm>
            <a:off x="8283378" y="2171624"/>
            <a:ext cx="60325" cy="101600"/>
          </a:xfrm>
          <a:custGeom>
            <a:avLst/>
            <a:gdLst>
              <a:gd name="T0" fmla="*/ 2147483647 w 74"/>
              <a:gd name="T1" fmla="*/ 2147483647 h 128"/>
              <a:gd name="T2" fmla="*/ 2147483647 w 74"/>
              <a:gd name="T3" fmla="*/ 2147483647 h 128"/>
              <a:gd name="T4" fmla="*/ 2147483647 w 74"/>
              <a:gd name="T5" fmla="*/ 2147483647 h 128"/>
              <a:gd name="T6" fmla="*/ 2147483647 w 74"/>
              <a:gd name="T7" fmla="*/ 2147483647 h 128"/>
              <a:gd name="T8" fmla="*/ 2147483647 w 74"/>
              <a:gd name="T9" fmla="*/ 2147483647 h 128"/>
              <a:gd name="T10" fmla="*/ 2147483647 w 74"/>
              <a:gd name="T11" fmla="*/ 2147483647 h 128"/>
              <a:gd name="T12" fmla="*/ 2147483647 w 74"/>
              <a:gd name="T13" fmla="*/ 2147483647 h 128"/>
              <a:gd name="T14" fmla="*/ 2147483647 w 74"/>
              <a:gd name="T15" fmla="*/ 0 h 128"/>
              <a:gd name="T16" fmla="*/ 2147483647 w 74"/>
              <a:gd name="T17" fmla="*/ 0 h 128"/>
              <a:gd name="T18" fmla="*/ 2147483647 w 74"/>
              <a:gd name="T19" fmla="*/ 2147483647 h 128"/>
              <a:gd name="T20" fmla="*/ 2147483647 w 74"/>
              <a:gd name="T21" fmla="*/ 2147483647 h 128"/>
              <a:gd name="T22" fmla="*/ 0 w 74"/>
              <a:gd name="T23" fmla="*/ 2147483647 h 128"/>
              <a:gd name="T24" fmla="*/ 0 w 74"/>
              <a:gd name="T25" fmla="*/ 2147483647 h 128"/>
              <a:gd name="T26" fmla="*/ 2147483647 w 74"/>
              <a:gd name="T27" fmla="*/ 2147483647 h 128"/>
              <a:gd name="T28" fmla="*/ 2147483647 w 74"/>
              <a:gd name="T29" fmla="*/ 2147483647 h 128"/>
              <a:gd name="T30" fmla="*/ 2147483647 w 74"/>
              <a:gd name="T31" fmla="*/ 2147483647 h 128"/>
              <a:gd name="T32" fmla="*/ 2147483647 w 74"/>
              <a:gd name="T33" fmla="*/ 2147483647 h 1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28"/>
              <a:gd name="T53" fmla="*/ 74 w 74"/>
              <a:gd name="T54" fmla="*/ 128 h 1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28">
                <a:moveTo>
                  <a:pt x="32" y="109"/>
                </a:moveTo>
                <a:lnTo>
                  <a:pt x="46" y="115"/>
                </a:lnTo>
                <a:lnTo>
                  <a:pt x="55" y="123"/>
                </a:lnTo>
                <a:lnTo>
                  <a:pt x="59" y="128"/>
                </a:lnTo>
                <a:lnTo>
                  <a:pt x="57" y="100"/>
                </a:lnTo>
                <a:lnTo>
                  <a:pt x="63" y="52"/>
                </a:lnTo>
                <a:lnTo>
                  <a:pt x="74" y="0"/>
                </a:lnTo>
                <a:lnTo>
                  <a:pt x="48" y="46"/>
                </a:lnTo>
                <a:lnTo>
                  <a:pt x="21" y="86"/>
                </a:lnTo>
                <a:lnTo>
                  <a:pt x="0" y="107"/>
                </a:lnTo>
                <a:lnTo>
                  <a:pt x="9" y="105"/>
                </a:lnTo>
                <a:lnTo>
                  <a:pt x="21" y="107"/>
                </a:lnTo>
                <a:lnTo>
                  <a:pt x="32" y="10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4" name="Line 81"/>
          <p:cNvSpPr>
            <a:spLocks noChangeShapeType="1"/>
          </p:cNvSpPr>
          <p:nvPr/>
        </p:nvSpPr>
        <p:spPr bwMode="auto">
          <a:xfrm flipH="1">
            <a:off x="7737278" y="2258937"/>
            <a:ext cx="573087" cy="15351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5" name="Freeform 82"/>
          <p:cNvSpPr>
            <a:spLocks/>
          </p:cNvSpPr>
          <p:nvPr/>
        </p:nvSpPr>
        <p:spPr bwMode="auto">
          <a:xfrm>
            <a:off x="4562278" y="2884412"/>
            <a:ext cx="22225" cy="23812"/>
          </a:xfrm>
          <a:custGeom>
            <a:avLst/>
            <a:gdLst>
              <a:gd name="T0" fmla="*/ 0 w 29"/>
              <a:gd name="T1" fmla="*/ 2147483647 h 30"/>
              <a:gd name="T2" fmla="*/ 2147483647 w 29"/>
              <a:gd name="T3" fmla="*/ 2147483647 h 30"/>
              <a:gd name="T4" fmla="*/ 2147483647 w 29"/>
              <a:gd name="T5" fmla="*/ 2147483647 h 30"/>
              <a:gd name="T6" fmla="*/ 2147483647 w 29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0"/>
              <a:gd name="T14" fmla="*/ 29 w 29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0">
                <a:moveTo>
                  <a:pt x="0" y="30"/>
                </a:moveTo>
                <a:lnTo>
                  <a:pt x="15" y="25"/>
                </a:lnTo>
                <a:lnTo>
                  <a:pt x="25" y="15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6" name="Line 83"/>
          <p:cNvSpPr>
            <a:spLocks noChangeShapeType="1"/>
          </p:cNvSpPr>
          <p:nvPr/>
        </p:nvSpPr>
        <p:spPr bwMode="auto">
          <a:xfrm flipV="1">
            <a:off x="4584503" y="2782812"/>
            <a:ext cx="1587" cy="1016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7" name="Freeform 84"/>
          <p:cNvSpPr>
            <a:spLocks/>
          </p:cNvSpPr>
          <p:nvPr/>
        </p:nvSpPr>
        <p:spPr bwMode="auto">
          <a:xfrm>
            <a:off x="4586090" y="2757412"/>
            <a:ext cx="23813" cy="25400"/>
          </a:xfrm>
          <a:custGeom>
            <a:avLst/>
            <a:gdLst>
              <a:gd name="T0" fmla="*/ 0 w 29"/>
              <a:gd name="T1" fmla="*/ 2147483647 h 30"/>
              <a:gd name="T2" fmla="*/ 2147483647 w 29"/>
              <a:gd name="T3" fmla="*/ 2147483647 h 30"/>
              <a:gd name="T4" fmla="*/ 2147483647 w 29"/>
              <a:gd name="T5" fmla="*/ 2147483647 h 30"/>
              <a:gd name="T6" fmla="*/ 2147483647 w 29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0"/>
              <a:gd name="T14" fmla="*/ 29 w 29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0">
                <a:moveTo>
                  <a:pt x="0" y="30"/>
                </a:moveTo>
                <a:lnTo>
                  <a:pt x="4" y="15"/>
                </a:lnTo>
                <a:lnTo>
                  <a:pt x="14" y="3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8" name="Freeform 85"/>
          <p:cNvSpPr>
            <a:spLocks/>
          </p:cNvSpPr>
          <p:nvPr/>
        </p:nvSpPr>
        <p:spPr bwMode="auto">
          <a:xfrm>
            <a:off x="4586090" y="2733600"/>
            <a:ext cx="23813" cy="23813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0 w 29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1"/>
              <a:gd name="T14" fmla="*/ 29 w 29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1">
                <a:moveTo>
                  <a:pt x="29" y="31"/>
                </a:moveTo>
                <a:lnTo>
                  <a:pt x="14" y="27"/>
                </a:lnTo>
                <a:lnTo>
                  <a:pt x="4" y="1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9" name="Line 86"/>
          <p:cNvSpPr>
            <a:spLocks noChangeShapeType="1"/>
          </p:cNvSpPr>
          <p:nvPr/>
        </p:nvSpPr>
        <p:spPr bwMode="auto">
          <a:xfrm flipH="1" flipV="1">
            <a:off x="4584503" y="2605013"/>
            <a:ext cx="1587" cy="128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60" name="Freeform 87"/>
          <p:cNvSpPr>
            <a:spLocks/>
          </p:cNvSpPr>
          <p:nvPr/>
        </p:nvSpPr>
        <p:spPr bwMode="auto">
          <a:xfrm>
            <a:off x="4562278" y="2581200"/>
            <a:ext cx="22225" cy="23813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0 w 29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1"/>
              <a:gd name="T14" fmla="*/ 29 w 29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1">
                <a:moveTo>
                  <a:pt x="29" y="31"/>
                </a:moveTo>
                <a:lnTo>
                  <a:pt x="25" y="16"/>
                </a:lnTo>
                <a:lnTo>
                  <a:pt x="15" y="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61" name="Rectangle 88"/>
          <p:cNvSpPr>
            <a:spLocks noChangeArrowheads="1"/>
          </p:cNvSpPr>
          <p:nvPr/>
        </p:nvSpPr>
        <p:spPr bwMode="auto">
          <a:xfrm>
            <a:off x="1785739" y="20716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2" name="Rectangle 89"/>
          <p:cNvSpPr>
            <a:spLocks noChangeArrowheads="1"/>
          </p:cNvSpPr>
          <p:nvPr/>
        </p:nvSpPr>
        <p:spPr bwMode="auto">
          <a:xfrm>
            <a:off x="1787327" y="229386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3" name="Rectangle 90"/>
          <p:cNvSpPr>
            <a:spLocks noChangeArrowheads="1"/>
          </p:cNvSpPr>
          <p:nvPr/>
        </p:nvSpPr>
        <p:spPr bwMode="auto">
          <a:xfrm>
            <a:off x="3462140" y="207161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4" name="Rectangle 91"/>
          <p:cNvSpPr>
            <a:spLocks noChangeArrowheads="1"/>
          </p:cNvSpPr>
          <p:nvPr/>
        </p:nvSpPr>
        <p:spPr bwMode="auto">
          <a:xfrm>
            <a:off x="3462140" y="225576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5" name="Rectangle 92"/>
          <p:cNvSpPr>
            <a:spLocks noChangeArrowheads="1"/>
          </p:cNvSpPr>
          <p:nvPr/>
        </p:nvSpPr>
        <p:spPr bwMode="auto">
          <a:xfrm>
            <a:off x="3462140" y="2395463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6" name="Rectangle 93"/>
          <p:cNvSpPr>
            <a:spLocks noChangeArrowheads="1"/>
          </p:cNvSpPr>
          <p:nvPr/>
        </p:nvSpPr>
        <p:spPr bwMode="auto">
          <a:xfrm>
            <a:off x="1785739" y="243356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7" name="Rectangle 94"/>
          <p:cNvSpPr>
            <a:spLocks noChangeArrowheads="1"/>
          </p:cNvSpPr>
          <p:nvPr/>
        </p:nvSpPr>
        <p:spPr bwMode="auto">
          <a:xfrm>
            <a:off x="1785739" y="265581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8" name="Rectangle 95"/>
          <p:cNvSpPr>
            <a:spLocks noChangeArrowheads="1"/>
          </p:cNvSpPr>
          <p:nvPr/>
        </p:nvSpPr>
        <p:spPr bwMode="auto">
          <a:xfrm>
            <a:off x="1785739" y="27955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9" name="Rectangle 96"/>
          <p:cNvSpPr>
            <a:spLocks noChangeArrowheads="1"/>
          </p:cNvSpPr>
          <p:nvPr/>
        </p:nvSpPr>
        <p:spPr bwMode="auto">
          <a:xfrm>
            <a:off x="1785739" y="301776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0" name="Rectangle 97"/>
          <p:cNvSpPr>
            <a:spLocks noChangeArrowheads="1"/>
          </p:cNvSpPr>
          <p:nvPr/>
        </p:nvSpPr>
        <p:spPr bwMode="auto">
          <a:xfrm>
            <a:off x="1785739" y="315746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1" name="Rectangle 98"/>
          <p:cNvSpPr>
            <a:spLocks noChangeArrowheads="1"/>
          </p:cNvSpPr>
          <p:nvPr/>
        </p:nvSpPr>
        <p:spPr bwMode="auto">
          <a:xfrm>
            <a:off x="1785739" y="337971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2" name="Rectangle 99"/>
          <p:cNvSpPr>
            <a:spLocks noChangeArrowheads="1"/>
          </p:cNvSpPr>
          <p:nvPr/>
        </p:nvSpPr>
        <p:spPr bwMode="auto">
          <a:xfrm>
            <a:off x="1785739" y="35194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3" name="Rectangle 100"/>
          <p:cNvSpPr>
            <a:spLocks noChangeArrowheads="1"/>
          </p:cNvSpPr>
          <p:nvPr/>
        </p:nvSpPr>
        <p:spPr bwMode="auto">
          <a:xfrm>
            <a:off x="1785739" y="374166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4" name="Rectangle 101"/>
          <p:cNvSpPr>
            <a:spLocks noChangeArrowheads="1"/>
          </p:cNvSpPr>
          <p:nvPr/>
        </p:nvSpPr>
        <p:spPr bwMode="auto">
          <a:xfrm>
            <a:off x="1785739" y="388136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5" name="Rectangle 102"/>
          <p:cNvSpPr>
            <a:spLocks noChangeArrowheads="1"/>
          </p:cNvSpPr>
          <p:nvPr/>
        </p:nvSpPr>
        <p:spPr bwMode="auto">
          <a:xfrm>
            <a:off x="1785739" y="42433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6" name="Rectangle 103"/>
          <p:cNvSpPr>
            <a:spLocks noChangeArrowheads="1"/>
          </p:cNvSpPr>
          <p:nvPr/>
        </p:nvSpPr>
        <p:spPr bwMode="auto">
          <a:xfrm>
            <a:off x="1785739" y="410361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7" name="Rectangle 104"/>
          <p:cNvSpPr>
            <a:spLocks noChangeArrowheads="1"/>
          </p:cNvSpPr>
          <p:nvPr/>
        </p:nvSpPr>
        <p:spPr bwMode="auto">
          <a:xfrm>
            <a:off x="3462139" y="225576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8" name="Rectangle 105"/>
          <p:cNvSpPr>
            <a:spLocks noChangeArrowheads="1"/>
          </p:cNvSpPr>
          <p:nvPr/>
        </p:nvSpPr>
        <p:spPr bwMode="auto">
          <a:xfrm>
            <a:off x="3638353" y="22557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9" name="Rectangle 106"/>
          <p:cNvSpPr>
            <a:spLocks noChangeArrowheads="1"/>
          </p:cNvSpPr>
          <p:nvPr/>
        </p:nvSpPr>
        <p:spPr bwMode="auto">
          <a:xfrm>
            <a:off x="3816152" y="225576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0" name="Rectangle 107"/>
          <p:cNvSpPr>
            <a:spLocks noChangeArrowheads="1"/>
          </p:cNvSpPr>
          <p:nvPr/>
        </p:nvSpPr>
        <p:spPr bwMode="auto">
          <a:xfrm>
            <a:off x="3995540" y="22557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1" name="Rectangle 108"/>
          <p:cNvSpPr>
            <a:spLocks noChangeArrowheads="1"/>
          </p:cNvSpPr>
          <p:nvPr/>
        </p:nvSpPr>
        <p:spPr bwMode="auto">
          <a:xfrm>
            <a:off x="4173339" y="225576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2" name="Freeform 109"/>
          <p:cNvSpPr>
            <a:spLocks/>
          </p:cNvSpPr>
          <p:nvPr/>
        </p:nvSpPr>
        <p:spPr bwMode="auto">
          <a:xfrm>
            <a:off x="4344789" y="225099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7"/>
              <a:gd name="T20" fmla="*/ 225 w 225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83" name="Freeform 110"/>
          <p:cNvSpPr>
            <a:spLocks/>
          </p:cNvSpPr>
          <p:nvPr/>
        </p:nvSpPr>
        <p:spPr bwMode="auto">
          <a:xfrm>
            <a:off x="4344789" y="225099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2147483647 w 225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7"/>
              <a:gd name="T23" fmla="*/ 225 w 225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84" name="Rectangle 111"/>
          <p:cNvSpPr>
            <a:spLocks noChangeArrowheads="1"/>
          </p:cNvSpPr>
          <p:nvPr/>
        </p:nvSpPr>
        <p:spPr bwMode="auto">
          <a:xfrm>
            <a:off x="3462140" y="258596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5" name="Rectangle 112"/>
          <p:cNvSpPr>
            <a:spLocks noChangeArrowheads="1"/>
          </p:cNvSpPr>
          <p:nvPr/>
        </p:nvSpPr>
        <p:spPr bwMode="auto">
          <a:xfrm>
            <a:off x="3462140" y="277011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6" name="Rectangle 113"/>
          <p:cNvSpPr>
            <a:spLocks noChangeArrowheads="1"/>
          </p:cNvSpPr>
          <p:nvPr/>
        </p:nvSpPr>
        <p:spPr bwMode="auto">
          <a:xfrm>
            <a:off x="3462139" y="277011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7" name="Rectangle 114"/>
          <p:cNvSpPr>
            <a:spLocks noChangeArrowheads="1"/>
          </p:cNvSpPr>
          <p:nvPr/>
        </p:nvSpPr>
        <p:spPr bwMode="auto">
          <a:xfrm>
            <a:off x="3638353" y="277011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8" name="Rectangle 115"/>
          <p:cNvSpPr>
            <a:spLocks noChangeArrowheads="1"/>
          </p:cNvSpPr>
          <p:nvPr/>
        </p:nvSpPr>
        <p:spPr bwMode="auto">
          <a:xfrm>
            <a:off x="3816152" y="277011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9" name="Freeform 116"/>
          <p:cNvSpPr>
            <a:spLocks/>
          </p:cNvSpPr>
          <p:nvPr/>
        </p:nvSpPr>
        <p:spPr bwMode="auto">
          <a:xfrm>
            <a:off x="3990777" y="2765349"/>
            <a:ext cx="177800" cy="139700"/>
          </a:xfrm>
          <a:custGeom>
            <a:avLst/>
            <a:gdLst>
              <a:gd name="T0" fmla="*/ 2147483647 w 223"/>
              <a:gd name="T1" fmla="*/ 2147483647 h 177"/>
              <a:gd name="T2" fmla="*/ 2147483647 w 223"/>
              <a:gd name="T3" fmla="*/ 0 h 177"/>
              <a:gd name="T4" fmla="*/ 0 w 223"/>
              <a:gd name="T5" fmla="*/ 0 h 177"/>
              <a:gd name="T6" fmla="*/ 0 w 223"/>
              <a:gd name="T7" fmla="*/ 2147483647 h 177"/>
              <a:gd name="T8" fmla="*/ 2147483647 w 223"/>
              <a:gd name="T9" fmla="*/ 2147483647 h 177"/>
              <a:gd name="T10" fmla="*/ 2147483647 w 223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177"/>
              <a:gd name="T20" fmla="*/ 223 w 223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177">
                <a:moveTo>
                  <a:pt x="223" y="177"/>
                </a:moveTo>
                <a:lnTo>
                  <a:pt x="223" y="0"/>
                </a:lnTo>
                <a:lnTo>
                  <a:pt x="0" y="0"/>
                </a:lnTo>
                <a:lnTo>
                  <a:pt x="0" y="177"/>
                </a:lnTo>
                <a:lnTo>
                  <a:pt x="223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0" name="Freeform 117"/>
          <p:cNvSpPr>
            <a:spLocks/>
          </p:cNvSpPr>
          <p:nvPr/>
        </p:nvSpPr>
        <p:spPr bwMode="auto">
          <a:xfrm>
            <a:off x="3990777" y="2765349"/>
            <a:ext cx="177800" cy="139700"/>
          </a:xfrm>
          <a:custGeom>
            <a:avLst/>
            <a:gdLst>
              <a:gd name="T0" fmla="*/ 2147483647 w 223"/>
              <a:gd name="T1" fmla="*/ 2147483647 h 177"/>
              <a:gd name="T2" fmla="*/ 2147483647 w 223"/>
              <a:gd name="T3" fmla="*/ 0 h 177"/>
              <a:gd name="T4" fmla="*/ 0 w 223"/>
              <a:gd name="T5" fmla="*/ 0 h 177"/>
              <a:gd name="T6" fmla="*/ 0 w 223"/>
              <a:gd name="T7" fmla="*/ 2147483647 h 177"/>
              <a:gd name="T8" fmla="*/ 2147483647 w 223"/>
              <a:gd name="T9" fmla="*/ 2147483647 h 177"/>
              <a:gd name="T10" fmla="*/ 2147483647 w 223"/>
              <a:gd name="T11" fmla="*/ 2147483647 h 177"/>
              <a:gd name="T12" fmla="*/ 2147483647 w 223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"/>
              <a:gd name="T22" fmla="*/ 0 h 177"/>
              <a:gd name="T23" fmla="*/ 223 w 223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" h="177">
                <a:moveTo>
                  <a:pt x="223" y="177"/>
                </a:moveTo>
                <a:lnTo>
                  <a:pt x="223" y="0"/>
                </a:lnTo>
                <a:lnTo>
                  <a:pt x="0" y="0"/>
                </a:lnTo>
                <a:lnTo>
                  <a:pt x="0" y="177"/>
                </a:lnTo>
                <a:lnTo>
                  <a:pt x="223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1" name="Freeform 118"/>
          <p:cNvSpPr>
            <a:spLocks/>
          </p:cNvSpPr>
          <p:nvPr/>
        </p:nvSpPr>
        <p:spPr bwMode="auto">
          <a:xfrm>
            <a:off x="4168577" y="2765349"/>
            <a:ext cx="176212" cy="139700"/>
          </a:xfrm>
          <a:custGeom>
            <a:avLst/>
            <a:gdLst>
              <a:gd name="T0" fmla="*/ 2147483647 w 224"/>
              <a:gd name="T1" fmla="*/ 2147483647 h 177"/>
              <a:gd name="T2" fmla="*/ 2147483647 w 224"/>
              <a:gd name="T3" fmla="*/ 0 h 177"/>
              <a:gd name="T4" fmla="*/ 0 w 224"/>
              <a:gd name="T5" fmla="*/ 0 h 177"/>
              <a:gd name="T6" fmla="*/ 0 w 224"/>
              <a:gd name="T7" fmla="*/ 2147483647 h 177"/>
              <a:gd name="T8" fmla="*/ 2147483647 w 224"/>
              <a:gd name="T9" fmla="*/ 2147483647 h 177"/>
              <a:gd name="T10" fmla="*/ 2147483647 w 224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7"/>
              <a:gd name="T20" fmla="*/ 224 w 224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7">
                <a:moveTo>
                  <a:pt x="224" y="177"/>
                </a:moveTo>
                <a:lnTo>
                  <a:pt x="224" y="0"/>
                </a:lnTo>
                <a:lnTo>
                  <a:pt x="0" y="0"/>
                </a:lnTo>
                <a:lnTo>
                  <a:pt x="0" y="177"/>
                </a:lnTo>
                <a:lnTo>
                  <a:pt x="224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2" name="Freeform 119"/>
          <p:cNvSpPr>
            <a:spLocks/>
          </p:cNvSpPr>
          <p:nvPr/>
        </p:nvSpPr>
        <p:spPr bwMode="auto">
          <a:xfrm>
            <a:off x="4168577" y="2765349"/>
            <a:ext cx="176212" cy="139700"/>
          </a:xfrm>
          <a:custGeom>
            <a:avLst/>
            <a:gdLst>
              <a:gd name="T0" fmla="*/ 2147483647 w 224"/>
              <a:gd name="T1" fmla="*/ 2147483647 h 177"/>
              <a:gd name="T2" fmla="*/ 2147483647 w 224"/>
              <a:gd name="T3" fmla="*/ 0 h 177"/>
              <a:gd name="T4" fmla="*/ 0 w 224"/>
              <a:gd name="T5" fmla="*/ 0 h 177"/>
              <a:gd name="T6" fmla="*/ 0 w 224"/>
              <a:gd name="T7" fmla="*/ 2147483647 h 177"/>
              <a:gd name="T8" fmla="*/ 2147483647 w 224"/>
              <a:gd name="T9" fmla="*/ 2147483647 h 177"/>
              <a:gd name="T10" fmla="*/ 2147483647 w 224"/>
              <a:gd name="T11" fmla="*/ 2147483647 h 177"/>
              <a:gd name="T12" fmla="*/ 2147483647 w 224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7"/>
              <a:gd name="T23" fmla="*/ 224 w 224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7">
                <a:moveTo>
                  <a:pt x="224" y="177"/>
                </a:moveTo>
                <a:lnTo>
                  <a:pt x="224" y="0"/>
                </a:lnTo>
                <a:lnTo>
                  <a:pt x="0" y="0"/>
                </a:lnTo>
                <a:lnTo>
                  <a:pt x="0" y="177"/>
                </a:lnTo>
                <a:lnTo>
                  <a:pt x="224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3" name="Freeform 120"/>
          <p:cNvSpPr>
            <a:spLocks/>
          </p:cNvSpPr>
          <p:nvPr/>
        </p:nvSpPr>
        <p:spPr bwMode="auto">
          <a:xfrm>
            <a:off x="4344789" y="276534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7"/>
              <a:gd name="T20" fmla="*/ 225 w 225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4" name="Freeform 121"/>
          <p:cNvSpPr>
            <a:spLocks/>
          </p:cNvSpPr>
          <p:nvPr/>
        </p:nvSpPr>
        <p:spPr bwMode="auto">
          <a:xfrm>
            <a:off x="4344789" y="276534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2147483647 w 225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7"/>
              <a:gd name="T23" fmla="*/ 225 w 225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5" name="Rectangle 122"/>
          <p:cNvSpPr>
            <a:spLocks noChangeArrowheads="1"/>
          </p:cNvSpPr>
          <p:nvPr/>
        </p:nvSpPr>
        <p:spPr bwMode="auto">
          <a:xfrm>
            <a:off x="3462140" y="2909813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6" name="Rectangle 123"/>
          <p:cNvSpPr>
            <a:spLocks noChangeArrowheads="1"/>
          </p:cNvSpPr>
          <p:nvPr/>
        </p:nvSpPr>
        <p:spPr bwMode="auto">
          <a:xfrm>
            <a:off x="3462140" y="310031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7" name="Rectangle 124"/>
          <p:cNvSpPr>
            <a:spLocks noChangeArrowheads="1"/>
          </p:cNvSpPr>
          <p:nvPr/>
        </p:nvSpPr>
        <p:spPr bwMode="auto">
          <a:xfrm>
            <a:off x="3462140" y="328446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8" name="Rectangle 125"/>
          <p:cNvSpPr>
            <a:spLocks noChangeArrowheads="1"/>
          </p:cNvSpPr>
          <p:nvPr/>
        </p:nvSpPr>
        <p:spPr bwMode="auto">
          <a:xfrm>
            <a:off x="3462139" y="328446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9" name="Rectangle 126"/>
          <p:cNvSpPr>
            <a:spLocks noChangeArrowheads="1"/>
          </p:cNvSpPr>
          <p:nvPr/>
        </p:nvSpPr>
        <p:spPr bwMode="auto">
          <a:xfrm>
            <a:off x="3638353" y="32844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0" name="Rectangle 127"/>
          <p:cNvSpPr>
            <a:spLocks noChangeArrowheads="1"/>
          </p:cNvSpPr>
          <p:nvPr/>
        </p:nvSpPr>
        <p:spPr bwMode="auto">
          <a:xfrm>
            <a:off x="3816152" y="328446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1" name="Rectangle 128"/>
          <p:cNvSpPr>
            <a:spLocks noChangeArrowheads="1"/>
          </p:cNvSpPr>
          <p:nvPr/>
        </p:nvSpPr>
        <p:spPr bwMode="auto">
          <a:xfrm>
            <a:off x="3995540" y="32844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2" name="Freeform 129"/>
          <p:cNvSpPr>
            <a:spLocks/>
          </p:cNvSpPr>
          <p:nvPr/>
        </p:nvSpPr>
        <p:spPr bwMode="auto">
          <a:xfrm>
            <a:off x="4168577" y="3279699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6"/>
              <a:gd name="T20" fmla="*/ 224 w 224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3" name="Freeform 130"/>
          <p:cNvSpPr>
            <a:spLocks/>
          </p:cNvSpPr>
          <p:nvPr/>
        </p:nvSpPr>
        <p:spPr bwMode="auto">
          <a:xfrm>
            <a:off x="4168577" y="3279699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2147483647 w 224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6"/>
              <a:gd name="T23" fmla="*/ 224 w 224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4" name="Freeform 131"/>
          <p:cNvSpPr>
            <a:spLocks/>
          </p:cNvSpPr>
          <p:nvPr/>
        </p:nvSpPr>
        <p:spPr bwMode="auto">
          <a:xfrm>
            <a:off x="4344789" y="327969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5" name="Freeform 132"/>
          <p:cNvSpPr>
            <a:spLocks/>
          </p:cNvSpPr>
          <p:nvPr/>
        </p:nvSpPr>
        <p:spPr bwMode="auto">
          <a:xfrm>
            <a:off x="4344789" y="327969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6" name="Rectangle 133"/>
          <p:cNvSpPr>
            <a:spLocks noChangeArrowheads="1"/>
          </p:cNvSpPr>
          <p:nvPr/>
        </p:nvSpPr>
        <p:spPr bwMode="auto">
          <a:xfrm>
            <a:off x="3462140" y="3424163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7" name="Rectangle 134"/>
          <p:cNvSpPr>
            <a:spLocks noChangeArrowheads="1"/>
          </p:cNvSpPr>
          <p:nvPr/>
        </p:nvSpPr>
        <p:spPr bwMode="auto">
          <a:xfrm>
            <a:off x="3462140" y="361466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8" name="Rectangle 135"/>
          <p:cNvSpPr>
            <a:spLocks noChangeArrowheads="1"/>
          </p:cNvSpPr>
          <p:nvPr/>
        </p:nvSpPr>
        <p:spPr bwMode="auto">
          <a:xfrm>
            <a:off x="3462140" y="379881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9" name="Rectangle 136"/>
          <p:cNvSpPr>
            <a:spLocks noChangeArrowheads="1"/>
          </p:cNvSpPr>
          <p:nvPr/>
        </p:nvSpPr>
        <p:spPr bwMode="auto">
          <a:xfrm>
            <a:off x="3462139" y="379881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0" name="Rectangle 137"/>
          <p:cNvSpPr>
            <a:spLocks noChangeArrowheads="1"/>
          </p:cNvSpPr>
          <p:nvPr/>
        </p:nvSpPr>
        <p:spPr bwMode="auto">
          <a:xfrm>
            <a:off x="3633589" y="3792462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1" name="Rectangle 138"/>
          <p:cNvSpPr>
            <a:spLocks noChangeArrowheads="1"/>
          </p:cNvSpPr>
          <p:nvPr/>
        </p:nvSpPr>
        <p:spPr bwMode="auto">
          <a:xfrm>
            <a:off x="3816152" y="379881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2" name="Rectangle 139"/>
          <p:cNvSpPr>
            <a:spLocks noChangeArrowheads="1"/>
          </p:cNvSpPr>
          <p:nvPr/>
        </p:nvSpPr>
        <p:spPr bwMode="auto">
          <a:xfrm>
            <a:off x="3995540" y="379881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3" name="Rectangle 140"/>
          <p:cNvSpPr>
            <a:spLocks noChangeArrowheads="1"/>
          </p:cNvSpPr>
          <p:nvPr/>
        </p:nvSpPr>
        <p:spPr bwMode="auto">
          <a:xfrm>
            <a:off x="4173339" y="379881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4" name="Freeform 141"/>
          <p:cNvSpPr>
            <a:spLocks/>
          </p:cNvSpPr>
          <p:nvPr/>
        </p:nvSpPr>
        <p:spPr bwMode="auto">
          <a:xfrm>
            <a:off x="4344789" y="379404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15" name="Freeform 142"/>
          <p:cNvSpPr>
            <a:spLocks/>
          </p:cNvSpPr>
          <p:nvPr/>
        </p:nvSpPr>
        <p:spPr bwMode="auto">
          <a:xfrm>
            <a:off x="4344789" y="379404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16" name="Rectangle 143"/>
          <p:cNvSpPr>
            <a:spLocks noChangeArrowheads="1"/>
          </p:cNvSpPr>
          <p:nvPr/>
        </p:nvSpPr>
        <p:spPr bwMode="auto">
          <a:xfrm>
            <a:off x="6630789" y="1889050"/>
            <a:ext cx="118622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 procedure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7" name="Rectangle 144"/>
          <p:cNvSpPr>
            <a:spLocks noChangeArrowheads="1"/>
          </p:cNvSpPr>
          <p:nvPr/>
        </p:nvSpPr>
        <p:spPr bwMode="auto">
          <a:xfrm>
            <a:off x="8321477" y="1889050"/>
            <a:ext cx="11413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The linkage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8" name="Rectangle 145"/>
          <p:cNvSpPr>
            <a:spLocks noChangeArrowheads="1"/>
          </p:cNvSpPr>
          <p:nvPr/>
        </p:nvSpPr>
        <p:spPr bwMode="auto">
          <a:xfrm>
            <a:off x="6872090" y="2277988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9" name="Rectangle 146"/>
          <p:cNvSpPr>
            <a:spLocks noChangeArrowheads="1"/>
          </p:cNvSpPr>
          <p:nvPr/>
        </p:nvSpPr>
        <p:spPr bwMode="auto">
          <a:xfrm>
            <a:off x="7394377" y="2277988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0" name="Rectangle 147"/>
          <p:cNvSpPr>
            <a:spLocks noChangeArrowheads="1"/>
          </p:cNvSpPr>
          <p:nvPr/>
        </p:nvSpPr>
        <p:spPr bwMode="auto">
          <a:xfrm>
            <a:off x="6870503" y="3725788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1" name="Rectangle 148"/>
          <p:cNvSpPr>
            <a:spLocks noChangeArrowheads="1"/>
          </p:cNvSpPr>
          <p:nvPr/>
        </p:nvSpPr>
        <p:spPr bwMode="auto">
          <a:xfrm>
            <a:off x="7392789" y="3725788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2" name="Rectangle 149"/>
          <p:cNvSpPr>
            <a:spLocks noChangeArrowheads="1"/>
          </p:cNvSpPr>
          <p:nvPr/>
        </p:nvSpPr>
        <p:spPr bwMode="auto">
          <a:xfrm>
            <a:off x="6889553" y="2641525"/>
            <a:ext cx="6027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FIRE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3" name="Rectangle 150"/>
          <p:cNvSpPr>
            <a:spLocks noChangeArrowheads="1"/>
          </p:cNvSpPr>
          <p:nvPr/>
        </p:nvSpPr>
        <p:spPr bwMode="auto">
          <a:xfrm>
            <a:off x="6924478" y="3003475"/>
            <a:ext cx="5386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AIR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4" name="Rectangle 151"/>
          <p:cNvSpPr>
            <a:spLocks noChangeArrowheads="1"/>
          </p:cNvSpPr>
          <p:nvPr/>
        </p:nvSpPr>
        <p:spPr bwMode="auto">
          <a:xfrm>
            <a:off x="6859390" y="3365425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5" name="Rectangle 152"/>
          <p:cNvSpPr>
            <a:spLocks noChangeArrowheads="1"/>
          </p:cNvSpPr>
          <p:nvPr/>
        </p:nvSpPr>
        <p:spPr bwMode="auto">
          <a:xfrm>
            <a:off x="7162602" y="3365425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6" name="Rectangle 153"/>
          <p:cNvSpPr>
            <a:spLocks noChangeArrowheads="1"/>
          </p:cNvSpPr>
          <p:nvPr/>
        </p:nvSpPr>
        <p:spPr bwMode="auto">
          <a:xfrm>
            <a:off x="7267377" y="3365425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7" name="Rectangle 154"/>
          <p:cNvSpPr>
            <a:spLocks noChangeArrowheads="1"/>
          </p:cNvSpPr>
          <p:nvPr/>
        </p:nvSpPr>
        <p:spPr bwMode="auto">
          <a:xfrm>
            <a:off x="7343577" y="3365425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8" name="Rectangle 155"/>
          <p:cNvSpPr>
            <a:spLocks noChangeArrowheads="1"/>
          </p:cNvSpPr>
          <p:nvPr/>
        </p:nvSpPr>
        <p:spPr bwMode="auto">
          <a:xfrm>
            <a:off x="6859390" y="4087738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9" name="Rectangle 156"/>
          <p:cNvSpPr>
            <a:spLocks noChangeArrowheads="1"/>
          </p:cNvSpPr>
          <p:nvPr/>
        </p:nvSpPr>
        <p:spPr bwMode="auto">
          <a:xfrm>
            <a:off x="7162602" y="4087738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0" name="Rectangle 157"/>
          <p:cNvSpPr>
            <a:spLocks noChangeArrowheads="1"/>
          </p:cNvSpPr>
          <p:nvPr/>
        </p:nvSpPr>
        <p:spPr bwMode="auto">
          <a:xfrm>
            <a:off x="7267377" y="408773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1" name="Rectangle 158"/>
          <p:cNvSpPr>
            <a:spLocks noChangeArrowheads="1"/>
          </p:cNvSpPr>
          <p:nvPr/>
        </p:nvSpPr>
        <p:spPr bwMode="auto">
          <a:xfrm>
            <a:off x="7343577" y="4087738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2" name="Rectangle 159"/>
          <p:cNvSpPr>
            <a:spLocks noChangeArrowheads="1"/>
          </p:cNvSpPr>
          <p:nvPr/>
        </p:nvSpPr>
        <p:spPr bwMode="auto">
          <a:xfrm>
            <a:off x="8483402" y="2079550"/>
            <a:ext cx="91691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FF"/>
                </a:solidFill>
                <a:latin typeface="Helvetica" pitchFamily="34" charset="0"/>
              </a:rPr>
              <a:t>Address of earth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1233" name="Rectangle 160"/>
          <p:cNvSpPr>
            <a:spLocks noChangeArrowheads="1"/>
          </p:cNvSpPr>
          <p:nvPr/>
        </p:nvSpPr>
        <p:spPr bwMode="auto">
          <a:xfrm>
            <a:off x="8369102" y="2239888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4" name="Rectangle 161"/>
          <p:cNvSpPr>
            <a:spLocks noChangeArrowheads="1"/>
          </p:cNvSpPr>
          <p:nvPr/>
        </p:nvSpPr>
        <p:spPr bwMode="auto">
          <a:xfrm>
            <a:off x="8546902" y="22398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5" name="Rectangle 162"/>
          <p:cNvSpPr>
            <a:spLocks noChangeArrowheads="1"/>
          </p:cNvSpPr>
          <p:nvPr/>
        </p:nvSpPr>
        <p:spPr bwMode="auto">
          <a:xfrm>
            <a:off x="8723114" y="22398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6" name="Rectangle 163"/>
          <p:cNvSpPr>
            <a:spLocks noChangeArrowheads="1"/>
          </p:cNvSpPr>
          <p:nvPr/>
        </p:nvSpPr>
        <p:spPr bwMode="auto">
          <a:xfrm>
            <a:off x="8905677" y="2239888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7" name="Rectangle 164"/>
          <p:cNvSpPr>
            <a:spLocks noChangeArrowheads="1"/>
          </p:cNvSpPr>
          <p:nvPr/>
        </p:nvSpPr>
        <p:spPr bwMode="auto">
          <a:xfrm>
            <a:off x="9078714" y="22398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8" name="Rectangle 165"/>
          <p:cNvSpPr>
            <a:spLocks noChangeArrowheads="1"/>
          </p:cNvSpPr>
          <p:nvPr/>
        </p:nvSpPr>
        <p:spPr bwMode="auto">
          <a:xfrm>
            <a:off x="8369102" y="2749475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9" name="Rectangle 166"/>
          <p:cNvSpPr>
            <a:spLocks noChangeArrowheads="1"/>
          </p:cNvSpPr>
          <p:nvPr/>
        </p:nvSpPr>
        <p:spPr bwMode="auto">
          <a:xfrm>
            <a:off x="8567539" y="2749475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0" name="Rectangle 167"/>
          <p:cNvSpPr>
            <a:spLocks noChangeArrowheads="1"/>
          </p:cNvSpPr>
          <p:nvPr/>
        </p:nvSpPr>
        <p:spPr bwMode="auto">
          <a:xfrm>
            <a:off x="8723114" y="2749475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1" name="Rectangle 168"/>
          <p:cNvSpPr>
            <a:spLocks noChangeArrowheads="1"/>
          </p:cNvSpPr>
          <p:nvPr/>
        </p:nvSpPr>
        <p:spPr bwMode="auto">
          <a:xfrm>
            <a:off x="8372277" y="3268588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2" name="Rectangle 169"/>
          <p:cNvSpPr>
            <a:spLocks noChangeArrowheads="1"/>
          </p:cNvSpPr>
          <p:nvPr/>
        </p:nvSpPr>
        <p:spPr bwMode="auto">
          <a:xfrm>
            <a:off x="8567539" y="3268588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3" name="Rectangle 170"/>
          <p:cNvSpPr>
            <a:spLocks noChangeArrowheads="1"/>
          </p:cNvSpPr>
          <p:nvPr/>
        </p:nvSpPr>
        <p:spPr bwMode="auto">
          <a:xfrm>
            <a:off x="8723114" y="32685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4" name="Rectangle 171"/>
          <p:cNvSpPr>
            <a:spLocks noChangeArrowheads="1"/>
          </p:cNvSpPr>
          <p:nvPr/>
        </p:nvSpPr>
        <p:spPr bwMode="auto">
          <a:xfrm>
            <a:off x="8902502" y="3268588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5" name="Rectangle 172"/>
          <p:cNvSpPr>
            <a:spLocks noChangeArrowheads="1"/>
          </p:cNvSpPr>
          <p:nvPr/>
        </p:nvSpPr>
        <p:spPr bwMode="auto">
          <a:xfrm>
            <a:off x="8350052" y="3782938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6" name="Rectangle 173"/>
          <p:cNvSpPr>
            <a:spLocks noChangeArrowheads="1"/>
          </p:cNvSpPr>
          <p:nvPr/>
        </p:nvSpPr>
        <p:spPr bwMode="auto">
          <a:xfrm>
            <a:off x="8546902" y="378293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7" name="Rectangle 174"/>
          <p:cNvSpPr>
            <a:spLocks noChangeArrowheads="1"/>
          </p:cNvSpPr>
          <p:nvPr/>
        </p:nvSpPr>
        <p:spPr bwMode="auto">
          <a:xfrm>
            <a:off x="8729464" y="3782938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8" name="Rectangle 175"/>
          <p:cNvSpPr>
            <a:spLocks noChangeArrowheads="1"/>
          </p:cNvSpPr>
          <p:nvPr/>
        </p:nvSpPr>
        <p:spPr bwMode="auto">
          <a:xfrm>
            <a:off x="8902502" y="3782938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9" name="Rectangle 176"/>
          <p:cNvSpPr>
            <a:spLocks noChangeArrowheads="1"/>
          </p:cNvSpPr>
          <p:nvPr/>
        </p:nvSpPr>
        <p:spPr bwMode="auto">
          <a:xfrm>
            <a:off x="9078714" y="378293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50" name="Rectangle 177"/>
          <p:cNvSpPr>
            <a:spLocks noChangeArrowheads="1"/>
          </p:cNvSpPr>
          <p:nvPr/>
        </p:nvSpPr>
        <p:spPr bwMode="auto">
          <a:xfrm>
            <a:off x="6672064" y="2049388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1" name="Rectangle 178"/>
          <p:cNvSpPr>
            <a:spLocks noChangeArrowheads="1"/>
          </p:cNvSpPr>
          <p:nvPr/>
        </p:nvSpPr>
        <p:spPr bwMode="auto">
          <a:xfrm>
            <a:off x="6673652" y="2271637"/>
            <a:ext cx="1060450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2" name="Rectangle 179"/>
          <p:cNvSpPr>
            <a:spLocks noChangeArrowheads="1"/>
          </p:cNvSpPr>
          <p:nvPr/>
        </p:nvSpPr>
        <p:spPr bwMode="auto">
          <a:xfrm>
            <a:off x="8348465" y="204938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3" name="Rectangle 180"/>
          <p:cNvSpPr>
            <a:spLocks noChangeArrowheads="1"/>
          </p:cNvSpPr>
          <p:nvPr/>
        </p:nvSpPr>
        <p:spPr bwMode="auto">
          <a:xfrm>
            <a:off x="8348465" y="2233537"/>
            <a:ext cx="1057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4" name="Rectangle 181"/>
          <p:cNvSpPr>
            <a:spLocks noChangeArrowheads="1"/>
          </p:cNvSpPr>
          <p:nvPr/>
        </p:nvSpPr>
        <p:spPr bwMode="auto">
          <a:xfrm>
            <a:off x="8348465" y="2374824"/>
            <a:ext cx="1057275" cy="1793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5" name="Rectangle 182"/>
          <p:cNvSpPr>
            <a:spLocks noChangeArrowheads="1"/>
          </p:cNvSpPr>
          <p:nvPr/>
        </p:nvSpPr>
        <p:spPr bwMode="auto">
          <a:xfrm>
            <a:off x="6672064" y="2412924"/>
            <a:ext cx="1060450" cy="2111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6" name="Rectangle 183"/>
          <p:cNvSpPr>
            <a:spLocks noChangeArrowheads="1"/>
          </p:cNvSpPr>
          <p:nvPr/>
        </p:nvSpPr>
        <p:spPr bwMode="auto">
          <a:xfrm>
            <a:off x="6672064" y="2633587"/>
            <a:ext cx="1060450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7" name="Rectangle 184"/>
          <p:cNvSpPr>
            <a:spLocks noChangeArrowheads="1"/>
          </p:cNvSpPr>
          <p:nvPr/>
        </p:nvSpPr>
        <p:spPr bwMode="auto">
          <a:xfrm>
            <a:off x="6672064" y="2774875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8" name="Rectangle 185"/>
          <p:cNvSpPr>
            <a:spLocks noChangeArrowheads="1"/>
          </p:cNvSpPr>
          <p:nvPr/>
        </p:nvSpPr>
        <p:spPr bwMode="auto">
          <a:xfrm>
            <a:off x="6672064" y="2997125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9" name="Rectangle 186"/>
          <p:cNvSpPr>
            <a:spLocks noChangeArrowheads="1"/>
          </p:cNvSpPr>
          <p:nvPr/>
        </p:nvSpPr>
        <p:spPr bwMode="auto">
          <a:xfrm>
            <a:off x="6672064" y="3136825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0" name="Rectangle 187"/>
          <p:cNvSpPr>
            <a:spLocks noChangeArrowheads="1"/>
          </p:cNvSpPr>
          <p:nvPr/>
        </p:nvSpPr>
        <p:spPr bwMode="auto">
          <a:xfrm>
            <a:off x="6672064" y="3359074"/>
            <a:ext cx="1060450" cy="1285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1" name="Rectangle 188"/>
          <p:cNvSpPr>
            <a:spLocks noChangeArrowheads="1"/>
          </p:cNvSpPr>
          <p:nvPr/>
        </p:nvSpPr>
        <p:spPr bwMode="auto">
          <a:xfrm>
            <a:off x="6672064" y="3497187"/>
            <a:ext cx="1060450" cy="21431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2" name="Rectangle 189"/>
          <p:cNvSpPr>
            <a:spLocks noChangeArrowheads="1"/>
          </p:cNvSpPr>
          <p:nvPr/>
        </p:nvSpPr>
        <p:spPr bwMode="auto">
          <a:xfrm>
            <a:off x="6672064" y="3721024"/>
            <a:ext cx="1060450" cy="1285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3" name="Rectangle 190"/>
          <p:cNvSpPr>
            <a:spLocks noChangeArrowheads="1"/>
          </p:cNvSpPr>
          <p:nvPr/>
        </p:nvSpPr>
        <p:spPr bwMode="auto">
          <a:xfrm>
            <a:off x="6672064" y="3859138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4" name="Rectangle 191"/>
          <p:cNvSpPr>
            <a:spLocks noChangeArrowheads="1"/>
          </p:cNvSpPr>
          <p:nvPr/>
        </p:nvSpPr>
        <p:spPr bwMode="auto">
          <a:xfrm>
            <a:off x="6672064" y="4221088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5" name="Rectangle 192"/>
          <p:cNvSpPr>
            <a:spLocks noChangeArrowheads="1"/>
          </p:cNvSpPr>
          <p:nvPr/>
        </p:nvSpPr>
        <p:spPr bwMode="auto">
          <a:xfrm>
            <a:off x="6672064" y="4081388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6" name="Rectangle 193"/>
          <p:cNvSpPr>
            <a:spLocks noChangeArrowheads="1"/>
          </p:cNvSpPr>
          <p:nvPr/>
        </p:nvSpPr>
        <p:spPr bwMode="auto">
          <a:xfrm>
            <a:off x="8348464" y="2233537"/>
            <a:ext cx="166688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7" name="Rectangle 194"/>
          <p:cNvSpPr>
            <a:spLocks noChangeArrowheads="1"/>
          </p:cNvSpPr>
          <p:nvPr/>
        </p:nvSpPr>
        <p:spPr bwMode="auto">
          <a:xfrm>
            <a:off x="8524678" y="2233537"/>
            <a:ext cx="168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8" name="Rectangle 195"/>
          <p:cNvSpPr>
            <a:spLocks noChangeArrowheads="1"/>
          </p:cNvSpPr>
          <p:nvPr/>
        </p:nvSpPr>
        <p:spPr bwMode="auto">
          <a:xfrm>
            <a:off x="8702477" y="2233537"/>
            <a:ext cx="169862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9" name="Rectangle 196"/>
          <p:cNvSpPr>
            <a:spLocks noChangeArrowheads="1"/>
          </p:cNvSpPr>
          <p:nvPr/>
        </p:nvSpPr>
        <p:spPr bwMode="auto">
          <a:xfrm>
            <a:off x="8877102" y="2228774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70" name="Rectangle 197"/>
          <p:cNvSpPr>
            <a:spLocks noChangeArrowheads="1"/>
          </p:cNvSpPr>
          <p:nvPr/>
        </p:nvSpPr>
        <p:spPr bwMode="auto">
          <a:xfrm>
            <a:off x="9059664" y="2233537"/>
            <a:ext cx="166688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1" name="Freeform 198"/>
          <p:cNvSpPr>
            <a:spLocks/>
          </p:cNvSpPr>
          <p:nvPr/>
        </p:nvSpPr>
        <p:spPr bwMode="auto">
          <a:xfrm>
            <a:off x="9231114" y="222877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72" name="Freeform 199"/>
          <p:cNvSpPr>
            <a:spLocks/>
          </p:cNvSpPr>
          <p:nvPr/>
        </p:nvSpPr>
        <p:spPr bwMode="auto">
          <a:xfrm>
            <a:off x="9231114" y="222877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73" name="Rectangle 200"/>
          <p:cNvSpPr>
            <a:spLocks noChangeArrowheads="1"/>
          </p:cNvSpPr>
          <p:nvPr/>
        </p:nvSpPr>
        <p:spPr bwMode="auto">
          <a:xfrm>
            <a:off x="8516739" y="259390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74" name="Rectangle 201"/>
          <p:cNvSpPr>
            <a:spLocks noChangeArrowheads="1"/>
          </p:cNvSpPr>
          <p:nvPr/>
        </p:nvSpPr>
        <p:spPr bwMode="auto">
          <a:xfrm>
            <a:off x="8348465" y="256373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5" name="Rectangle 202"/>
          <p:cNvSpPr>
            <a:spLocks noChangeArrowheads="1"/>
          </p:cNvSpPr>
          <p:nvPr/>
        </p:nvSpPr>
        <p:spPr bwMode="auto">
          <a:xfrm>
            <a:off x="8348465" y="2747887"/>
            <a:ext cx="1057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6" name="Rectangle 203"/>
          <p:cNvSpPr>
            <a:spLocks noChangeArrowheads="1"/>
          </p:cNvSpPr>
          <p:nvPr/>
        </p:nvSpPr>
        <p:spPr bwMode="auto">
          <a:xfrm>
            <a:off x="8348464" y="2747887"/>
            <a:ext cx="166688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7" name="Rectangle 204"/>
          <p:cNvSpPr>
            <a:spLocks noChangeArrowheads="1"/>
          </p:cNvSpPr>
          <p:nvPr/>
        </p:nvSpPr>
        <p:spPr bwMode="auto">
          <a:xfrm>
            <a:off x="8524678" y="2747887"/>
            <a:ext cx="168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8" name="Rectangle 205"/>
          <p:cNvSpPr>
            <a:spLocks noChangeArrowheads="1"/>
          </p:cNvSpPr>
          <p:nvPr/>
        </p:nvSpPr>
        <p:spPr bwMode="auto">
          <a:xfrm>
            <a:off x="8702477" y="2747887"/>
            <a:ext cx="169862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9" name="Freeform 206"/>
          <p:cNvSpPr>
            <a:spLocks/>
          </p:cNvSpPr>
          <p:nvPr/>
        </p:nvSpPr>
        <p:spPr bwMode="auto">
          <a:xfrm>
            <a:off x="8877102" y="2743124"/>
            <a:ext cx="177800" cy="141288"/>
          </a:xfrm>
          <a:custGeom>
            <a:avLst/>
            <a:gdLst>
              <a:gd name="T0" fmla="*/ 2147483647 w 223"/>
              <a:gd name="T1" fmla="*/ 2147483647 h 176"/>
              <a:gd name="T2" fmla="*/ 2147483647 w 223"/>
              <a:gd name="T3" fmla="*/ 0 h 176"/>
              <a:gd name="T4" fmla="*/ 0 w 223"/>
              <a:gd name="T5" fmla="*/ 0 h 176"/>
              <a:gd name="T6" fmla="*/ 0 w 223"/>
              <a:gd name="T7" fmla="*/ 2147483647 h 176"/>
              <a:gd name="T8" fmla="*/ 2147483647 w 223"/>
              <a:gd name="T9" fmla="*/ 2147483647 h 176"/>
              <a:gd name="T10" fmla="*/ 2147483647 w 223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176"/>
              <a:gd name="T20" fmla="*/ 223 w 223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176">
                <a:moveTo>
                  <a:pt x="223" y="176"/>
                </a:moveTo>
                <a:lnTo>
                  <a:pt x="223" y="0"/>
                </a:lnTo>
                <a:lnTo>
                  <a:pt x="0" y="0"/>
                </a:lnTo>
                <a:lnTo>
                  <a:pt x="0" y="176"/>
                </a:lnTo>
                <a:lnTo>
                  <a:pt x="223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0" name="Freeform 207"/>
          <p:cNvSpPr>
            <a:spLocks/>
          </p:cNvSpPr>
          <p:nvPr/>
        </p:nvSpPr>
        <p:spPr bwMode="auto">
          <a:xfrm>
            <a:off x="8877102" y="2743124"/>
            <a:ext cx="177800" cy="141288"/>
          </a:xfrm>
          <a:custGeom>
            <a:avLst/>
            <a:gdLst>
              <a:gd name="T0" fmla="*/ 2147483647 w 223"/>
              <a:gd name="T1" fmla="*/ 2147483647 h 176"/>
              <a:gd name="T2" fmla="*/ 2147483647 w 223"/>
              <a:gd name="T3" fmla="*/ 0 h 176"/>
              <a:gd name="T4" fmla="*/ 0 w 223"/>
              <a:gd name="T5" fmla="*/ 0 h 176"/>
              <a:gd name="T6" fmla="*/ 0 w 223"/>
              <a:gd name="T7" fmla="*/ 2147483647 h 176"/>
              <a:gd name="T8" fmla="*/ 2147483647 w 223"/>
              <a:gd name="T9" fmla="*/ 2147483647 h 176"/>
              <a:gd name="T10" fmla="*/ 2147483647 w 223"/>
              <a:gd name="T11" fmla="*/ 2147483647 h 176"/>
              <a:gd name="T12" fmla="*/ 2147483647 w 223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"/>
              <a:gd name="T22" fmla="*/ 0 h 176"/>
              <a:gd name="T23" fmla="*/ 223 w 223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" h="176">
                <a:moveTo>
                  <a:pt x="223" y="176"/>
                </a:moveTo>
                <a:lnTo>
                  <a:pt x="223" y="0"/>
                </a:lnTo>
                <a:lnTo>
                  <a:pt x="0" y="0"/>
                </a:lnTo>
                <a:lnTo>
                  <a:pt x="0" y="176"/>
                </a:lnTo>
                <a:lnTo>
                  <a:pt x="223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1" name="Freeform 208"/>
          <p:cNvSpPr>
            <a:spLocks/>
          </p:cNvSpPr>
          <p:nvPr/>
        </p:nvSpPr>
        <p:spPr bwMode="auto">
          <a:xfrm>
            <a:off x="9054902" y="2743124"/>
            <a:ext cx="176212" cy="141288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6"/>
              <a:gd name="T20" fmla="*/ 224 w 224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2" name="Freeform 209"/>
          <p:cNvSpPr>
            <a:spLocks/>
          </p:cNvSpPr>
          <p:nvPr/>
        </p:nvSpPr>
        <p:spPr bwMode="auto">
          <a:xfrm>
            <a:off x="9054902" y="2743124"/>
            <a:ext cx="176212" cy="141288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2147483647 w 224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6"/>
              <a:gd name="T23" fmla="*/ 224 w 224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3" name="Freeform 210"/>
          <p:cNvSpPr>
            <a:spLocks/>
          </p:cNvSpPr>
          <p:nvPr/>
        </p:nvSpPr>
        <p:spPr bwMode="auto">
          <a:xfrm>
            <a:off x="9231114" y="274312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4" name="Freeform 211"/>
          <p:cNvSpPr>
            <a:spLocks/>
          </p:cNvSpPr>
          <p:nvPr/>
        </p:nvSpPr>
        <p:spPr bwMode="auto">
          <a:xfrm>
            <a:off x="9231114" y="274312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5" name="Rectangle 212"/>
          <p:cNvSpPr>
            <a:spLocks noChangeArrowheads="1"/>
          </p:cNvSpPr>
          <p:nvPr/>
        </p:nvSpPr>
        <p:spPr bwMode="auto">
          <a:xfrm>
            <a:off x="8348465" y="2889174"/>
            <a:ext cx="1057275" cy="1793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6" name="Rectangle 213"/>
          <p:cNvSpPr>
            <a:spLocks noChangeArrowheads="1"/>
          </p:cNvSpPr>
          <p:nvPr/>
        </p:nvSpPr>
        <p:spPr bwMode="auto">
          <a:xfrm>
            <a:off x="8348465" y="307808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7" name="Rectangle 214"/>
          <p:cNvSpPr>
            <a:spLocks noChangeArrowheads="1"/>
          </p:cNvSpPr>
          <p:nvPr/>
        </p:nvSpPr>
        <p:spPr bwMode="auto">
          <a:xfrm>
            <a:off x="8348465" y="3262238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8" name="Rectangle 215"/>
          <p:cNvSpPr>
            <a:spLocks noChangeArrowheads="1"/>
          </p:cNvSpPr>
          <p:nvPr/>
        </p:nvSpPr>
        <p:spPr bwMode="auto">
          <a:xfrm>
            <a:off x="8348464" y="3262238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9" name="Rectangle 216"/>
          <p:cNvSpPr>
            <a:spLocks noChangeArrowheads="1"/>
          </p:cNvSpPr>
          <p:nvPr/>
        </p:nvSpPr>
        <p:spPr bwMode="auto">
          <a:xfrm>
            <a:off x="8524678" y="326223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0" name="Rectangle 217"/>
          <p:cNvSpPr>
            <a:spLocks noChangeArrowheads="1"/>
          </p:cNvSpPr>
          <p:nvPr/>
        </p:nvSpPr>
        <p:spPr bwMode="auto">
          <a:xfrm>
            <a:off x="8702477" y="3262238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1" name="Rectangle 218"/>
          <p:cNvSpPr>
            <a:spLocks noChangeArrowheads="1"/>
          </p:cNvSpPr>
          <p:nvPr/>
        </p:nvSpPr>
        <p:spPr bwMode="auto">
          <a:xfrm>
            <a:off x="8881865" y="326223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2" name="Freeform 219"/>
          <p:cNvSpPr>
            <a:spLocks/>
          </p:cNvSpPr>
          <p:nvPr/>
        </p:nvSpPr>
        <p:spPr bwMode="auto">
          <a:xfrm>
            <a:off x="9054902" y="3257474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6"/>
              <a:gd name="T20" fmla="*/ 224 w 224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3" name="Freeform 220"/>
          <p:cNvSpPr>
            <a:spLocks/>
          </p:cNvSpPr>
          <p:nvPr/>
        </p:nvSpPr>
        <p:spPr bwMode="auto">
          <a:xfrm>
            <a:off x="9054902" y="3257474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2147483647 w 224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6"/>
              <a:gd name="T23" fmla="*/ 224 w 224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4" name="Freeform 221"/>
          <p:cNvSpPr>
            <a:spLocks/>
          </p:cNvSpPr>
          <p:nvPr/>
        </p:nvSpPr>
        <p:spPr bwMode="auto">
          <a:xfrm>
            <a:off x="9231114" y="325747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5" name="Freeform 222"/>
          <p:cNvSpPr>
            <a:spLocks/>
          </p:cNvSpPr>
          <p:nvPr/>
        </p:nvSpPr>
        <p:spPr bwMode="auto">
          <a:xfrm>
            <a:off x="9231114" y="325747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6" name="Rectangle 223"/>
          <p:cNvSpPr>
            <a:spLocks noChangeArrowheads="1"/>
          </p:cNvSpPr>
          <p:nvPr/>
        </p:nvSpPr>
        <p:spPr bwMode="auto">
          <a:xfrm>
            <a:off x="8348465" y="3401938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7" name="Rectangle 224"/>
          <p:cNvSpPr>
            <a:spLocks noChangeArrowheads="1"/>
          </p:cNvSpPr>
          <p:nvPr/>
        </p:nvSpPr>
        <p:spPr bwMode="auto">
          <a:xfrm>
            <a:off x="8348465" y="359243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8" name="Rectangle 225"/>
          <p:cNvSpPr>
            <a:spLocks noChangeArrowheads="1"/>
          </p:cNvSpPr>
          <p:nvPr/>
        </p:nvSpPr>
        <p:spPr bwMode="auto">
          <a:xfrm>
            <a:off x="8348465" y="3776588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9" name="Rectangle 226"/>
          <p:cNvSpPr>
            <a:spLocks noChangeArrowheads="1"/>
          </p:cNvSpPr>
          <p:nvPr/>
        </p:nvSpPr>
        <p:spPr bwMode="auto">
          <a:xfrm>
            <a:off x="8348464" y="3776588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0" name="Rectangle 227"/>
          <p:cNvSpPr>
            <a:spLocks noChangeArrowheads="1"/>
          </p:cNvSpPr>
          <p:nvPr/>
        </p:nvSpPr>
        <p:spPr bwMode="auto">
          <a:xfrm>
            <a:off x="8524678" y="377658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1" name="Rectangle 228"/>
          <p:cNvSpPr>
            <a:spLocks noChangeArrowheads="1"/>
          </p:cNvSpPr>
          <p:nvPr/>
        </p:nvSpPr>
        <p:spPr bwMode="auto">
          <a:xfrm>
            <a:off x="8702477" y="3776588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2" name="Rectangle 229"/>
          <p:cNvSpPr>
            <a:spLocks noChangeArrowheads="1"/>
          </p:cNvSpPr>
          <p:nvPr/>
        </p:nvSpPr>
        <p:spPr bwMode="auto">
          <a:xfrm>
            <a:off x="8881865" y="377658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3" name="Rectangle 230"/>
          <p:cNvSpPr>
            <a:spLocks noChangeArrowheads="1"/>
          </p:cNvSpPr>
          <p:nvPr/>
        </p:nvSpPr>
        <p:spPr bwMode="auto">
          <a:xfrm>
            <a:off x="9059664" y="3776588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4" name="Freeform 231"/>
          <p:cNvSpPr>
            <a:spLocks/>
          </p:cNvSpPr>
          <p:nvPr/>
        </p:nvSpPr>
        <p:spPr bwMode="auto">
          <a:xfrm>
            <a:off x="9231114" y="377182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305" name="Freeform 232"/>
          <p:cNvSpPr>
            <a:spLocks/>
          </p:cNvSpPr>
          <p:nvPr/>
        </p:nvSpPr>
        <p:spPr bwMode="auto">
          <a:xfrm>
            <a:off x="9231114" y="377182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306" name="Rectangle 233"/>
          <p:cNvSpPr>
            <a:spLocks noChangeArrowheads="1"/>
          </p:cNvSpPr>
          <p:nvPr/>
        </p:nvSpPr>
        <p:spPr bwMode="auto">
          <a:xfrm>
            <a:off x="7202289" y="3743249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07" name="Rectangle 234"/>
          <p:cNvSpPr>
            <a:spLocks noChangeArrowheads="1"/>
          </p:cNvSpPr>
          <p:nvPr/>
        </p:nvSpPr>
        <p:spPr bwMode="auto">
          <a:xfrm>
            <a:off x="9612114" y="2757412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08" name="Rectangle 235"/>
          <p:cNvSpPr>
            <a:spLocks noChangeArrowheads="1"/>
          </p:cNvSpPr>
          <p:nvPr/>
        </p:nvSpPr>
        <p:spPr bwMode="auto">
          <a:xfrm>
            <a:off x="8546902" y="2225600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09" name="Rectangle 236"/>
          <p:cNvSpPr>
            <a:spLocks noChangeArrowheads="1"/>
          </p:cNvSpPr>
          <p:nvPr/>
        </p:nvSpPr>
        <p:spPr bwMode="auto">
          <a:xfrm>
            <a:off x="8746927" y="3230488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0" name="Rectangle 237"/>
          <p:cNvSpPr>
            <a:spLocks noChangeArrowheads="1"/>
          </p:cNvSpPr>
          <p:nvPr/>
        </p:nvSpPr>
        <p:spPr bwMode="auto">
          <a:xfrm>
            <a:off x="3851077" y="3271763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1" name="Rectangle 238"/>
          <p:cNvSpPr>
            <a:spLocks noChangeArrowheads="1"/>
          </p:cNvSpPr>
          <p:nvPr/>
        </p:nvSpPr>
        <p:spPr bwMode="auto">
          <a:xfrm>
            <a:off x="8480227" y="3617838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2" name="Text Box 239"/>
          <p:cNvSpPr txBox="1">
            <a:spLocks noChangeArrowheads="1"/>
          </p:cNvSpPr>
          <p:nvPr/>
        </p:nvSpPr>
        <p:spPr bwMode="auto">
          <a:xfrm>
            <a:off x="2287390" y="5013249"/>
            <a:ext cx="2314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pitchFamily="34" charset="0"/>
              </a:rPr>
              <a:t>Before EARTH is called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3" name="Text Box 240"/>
          <p:cNvSpPr txBox="1">
            <a:spLocks noChangeArrowheads="1"/>
          </p:cNvSpPr>
          <p:nvPr/>
        </p:nvSpPr>
        <p:spPr bwMode="auto">
          <a:xfrm>
            <a:off x="6097389" y="5013249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After EARTH has been called and linked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1314" name="Rectangle 241"/>
          <p:cNvSpPr>
            <a:spLocks noChangeArrowheads="1"/>
          </p:cNvSpPr>
          <p:nvPr/>
        </p:nvSpPr>
        <p:spPr bwMode="auto">
          <a:xfrm>
            <a:off x="8459589" y="310825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5" name="Rectangle 242"/>
          <p:cNvSpPr>
            <a:spLocks noChangeArrowheads="1"/>
          </p:cNvSpPr>
          <p:nvPr/>
        </p:nvSpPr>
        <p:spPr bwMode="auto">
          <a:xfrm>
            <a:off x="3582789" y="364165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6" name="Rectangle 243"/>
          <p:cNvSpPr>
            <a:spLocks noChangeArrowheads="1"/>
          </p:cNvSpPr>
          <p:nvPr/>
        </p:nvSpPr>
        <p:spPr bwMode="auto">
          <a:xfrm>
            <a:off x="3582789" y="310825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7" name="Rectangle 244"/>
          <p:cNvSpPr>
            <a:spLocks noChangeArrowheads="1"/>
          </p:cNvSpPr>
          <p:nvPr/>
        </p:nvSpPr>
        <p:spPr bwMode="auto">
          <a:xfrm>
            <a:off x="3574852" y="259390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8" name="Rectangle 245"/>
          <p:cNvSpPr>
            <a:spLocks noChangeArrowheads="1"/>
          </p:cNvSpPr>
          <p:nvPr/>
        </p:nvSpPr>
        <p:spPr bwMode="auto">
          <a:xfrm>
            <a:off x="3590727" y="2093838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41920" y="5409720"/>
              <a:ext cx="6963480" cy="54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560" y="5400360"/>
                <a:ext cx="6982200" cy="56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242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Shared libraries</a:t>
            </a:r>
            <a:endParaRPr 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DLL (Dynamic Link Library, Windows), shared library (Unix) </a:t>
            </a:r>
            <a:endParaRPr lang="en-US" smtClean="0"/>
          </a:p>
          <a:p>
            <a:pPr lvl="1" eaLnBrk="1" hangingPunct="1"/>
            <a:r>
              <a:rPr lang="de-DE" smtClean="0"/>
              <a:t>Save a lot of memory as they appear only once</a:t>
            </a:r>
          </a:p>
          <a:p>
            <a:pPr lvl="1" eaLnBrk="1" hangingPunct="1"/>
            <a:r>
              <a:rPr lang="de-DE" smtClean="0"/>
              <a:t>Many processes „share“ the same code (instructions)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381376" y="2571751"/>
          <a:ext cx="5383213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VISIO" r:id="rId4" imgW="3543680" imgH="2439413" progId="">
                  <p:embed/>
                </p:oleObj>
              </mc:Choice>
              <mc:Fallback>
                <p:oleObj name="VISIO" r:id="rId4" imgW="3543680" imgH="243941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6" y="2571751"/>
                        <a:ext cx="5383213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226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</a:p>
        </p:txBody>
      </p:sp>
      <p:sp>
        <p:nvSpPr>
          <p:cNvPr id="132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Soft-/Hardware boundary</a:t>
            </a:r>
          </a:p>
          <a:p>
            <a:r>
              <a:rPr lang="en-US" dirty="0" smtClean="0"/>
              <a:t>Complex Instruction Set Computer (CISC)</a:t>
            </a:r>
          </a:p>
          <a:p>
            <a:r>
              <a:rPr lang="en-US" dirty="0" smtClean="0"/>
              <a:t>Reduced Instruction Set Computer (RISC)</a:t>
            </a:r>
          </a:p>
          <a:p>
            <a:r>
              <a:rPr lang="en-US" dirty="0" smtClean="0"/>
              <a:t>Examples of ISA</a:t>
            </a:r>
          </a:p>
          <a:p>
            <a:pPr lvl="1"/>
            <a:r>
              <a:rPr lang="en-US" dirty="0" smtClean="0"/>
              <a:t>Pentium</a:t>
            </a:r>
          </a:p>
          <a:p>
            <a:pPr lvl="1"/>
            <a:r>
              <a:rPr lang="en-US" dirty="0" smtClean="0"/>
              <a:t>SPARC</a:t>
            </a:r>
          </a:p>
          <a:p>
            <a:pPr lvl="1"/>
            <a:r>
              <a:rPr lang="en-US" dirty="0" smtClean="0"/>
              <a:t>JVM</a:t>
            </a:r>
          </a:p>
          <a:p>
            <a:r>
              <a:rPr lang="en-US" dirty="0" smtClean="0"/>
              <a:t>Instructions formats</a:t>
            </a:r>
          </a:p>
          <a:p>
            <a:r>
              <a:rPr lang="en-US" dirty="0" smtClean="0"/>
              <a:t>Addressing formats</a:t>
            </a:r>
          </a:p>
          <a:p>
            <a:r>
              <a:rPr lang="en-US" dirty="0" smtClean="0"/>
              <a:t>Types of instructions</a:t>
            </a:r>
          </a:p>
          <a:p>
            <a:r>
              <a:rPr lang="en-US" dirty="0" smtClean="0"/>
              <a:t>Procedures, Traps, Interrupts &amp; Co.</a:t>
            </a:r>
          </a:p>
          <a:p>
            <a:r>
              <a:rPr lang="en-US" dirty="0" smtClean="0"/>
              <a:t>Assembler</a:t>
            </a:r>
          </a:p>
        </p:txBody>
      </p:sp>
      <p:sp>
        <p:nvSpPr>
          <p:cNvPr id="13210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34673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Instruction Set Computer (</a:t>
            </a:r>
            <a:r>
              <a:rPr lang="de-DE" dirty="0" smtClean="0"/>
              <a:t>CISC)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noProof="1" smtClean="0"/>
              <a:t>Enstehungsgründe für umfangreiche Maschinenbefehlssätze</a:t>
            </a:r>
          </a:p>
          <a:p>
            <a:pPr lvl="1"/>
            <a:r>
              <a:rPr lang="de-DE" dirty="0" smtClean="0"/>
              <a:t>Geschwindigkeitsunterschied zwischen CPU und Hauptspeicher </a:t>
            </a:r>
          </a:p>
          <a:p>
            <a:pPr lvl="1"/>
            <a:r>
              <a:rPr lang="de-DE" dirty="0" smtClean="0"/>
              <a:t>Mikroprogrammierung</a:t>
            </a:r>
          </a:p>
          <a:p>
            <a:pPr lvl="1"/>
            <a:r>
              <a:rPr lang="de-DE" dirty="0" smtClean="0"/>
              <a:t>Kompakter Code</a:t>
            </a:r>
          </a:p>
          <a:p>
            <a:pPr lvl="1"/>
            <a:r>
              <a:rPr lang="de-DE" dirty="0" smtClean="0"/>
              <a:t>Unterstützung höherer Programmiersprachen</a:t>
            </a:r>
          </a:p>
          <a:p>
            <a:pPr lvl="1"/>
            <a:r>
              <a:rPr lang="de-DE" dirty="0" smtClean="0"/>
              <a:t>Aufwärtskompatibilität</a:t>
            </a:r>
          </a:p>
          <a:p>
            <a:pPr lvl="1"/>
            <a:r>
              <a:rPr lang="de-DE" dirty="0" smtClean="0"/>
              <a:t>Marktstrategie</a:t>
            </a:r>
          </a:p>
          <a:p>
            <a:endParaRPr lang="en-US" dirty="0" smtClean="0"/>
          </a:p>
        </p:txBody>
      </p:sp>
      <p:sp>
        <p:nvSpPr>
          <p:cNvPr id="2048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40440" y="3713400"/>
              <a:ext cx="6215400" cy="2172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0360" y="3702600"/>
                <a:ext cx="6236280" cy="219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9532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Instruction Set Computer (</a:t>
            </a:r>
            <a:r>
              <a:rPr lang="de-DE" smtClean="0"/>
              <a:t>CISC)</a:t>
            </a:r>
            <a:endParaRPr lang="en-US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Gründe dafür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Ausführung komplizierter Befehle ist immer noch schneller als die Ausführung von Programmen gleicher Funktion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Mikroprogrammierung begünstigt komplizierte Befehle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Komplizierte Befehle führen zu kürzeren Programmen, also schnelleres Laden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Umfang des Befehlssatzes wird oft als Werbeargument verwendet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Unterstützung höherer Programmiersprachen durch komplizierte Befehle</a:t>
            </a:r>
            <a:br>
              <a:rPr lang="de-DE" dirty="0" smtClean="0"/>
            </a:br>
            <a:r>
              <a:rPr lang="de-DE" dirty="0" smtClean="0"/>
              <a:t>(Direkte Abbildung: Sprachkonstrukt </a:t>
            </a:r>
            <a:r>
              <a:rPr lang="de-DE" dirty="0" smtClean="0">
                <a:sym typeface="Monotype Sorts" pitchFamily="2" charset="2"/>
              </a:rPr>
              <a:t></a:t>
            </a:r>
            <a:r>
              <a:rPr lang="de-DE" dirty="0" smtClean="0"/>
              <a:t> Befehl)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Unterstützung von Compilern durch entsprechende Befehle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Unterstützung spezieller Einsatzgebiete</a:t>
            </a: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Fazit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Entwicklung von Hardware, Programmiersprachen und Einsatzgebieten begünstigt „komplizierte“ Befehle</a:t>
            </a:r>
            <a:endParaRPr lang="en-US" dirty="0" smtClean="0"/>
          </a:p>
        </p:txBody>
      </p:sp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6440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4091</Words>
  <Application>Microsoft Office PowerPoint</Application>
  <PresentationFormat>Widescreen</PresentationFormat>
  <Paragraphs>1113</Paragraphs>
  <Slides>72</Slides>
  <Notes>69</Notes>
  <HiddenSlides>0</HiddenSlides>
  <MMClips>0</MMClips>
  <ScaleCrop>false</ScaleCrop>
  <HeadingPairs>
    <vt:vector size="10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  <vt:variant>
        <vt:lpstr>Custom Shows</vt:lpstr>
      </vt:variant>
      <vt:variant>
        <vt:i4>1</vt:i4>
      </vt:variant>
    </vt:vector>
  </HeadingPairs>
  <TitlesOfParts>
    <vt:vector size="90" baseType="lpstr">
      <vt:lpstr>MS PGothic</vt:lpstr>
      <vt:lpstr>MS PGothic</vt:lpstr>
      <vt:lpstr>Arial</vt:lpstr>
      <vt:lpstr>Arial Narrow</vt:lpstr>
      <vt:lpstr>Calibri</vt:lpstr>
      <vt:lpstr>Courier New</vt:lpstr>
      <vt:lpstr>Helvetica</vt:lpstr>
      <vt:lpstr>Monotype Sorts</vt:lpstr>
      <vt:lpstr>Symbol</vt:lpstr>
      <vt:lpstr>Times</vt:lpstr>
      <vt:lpstr>Times New Roman</vt:lpstr>
      <vt:lpstr>Verdana</vt:lpstr>
      <vt:lpstr>Wingdings</vt:lpstr>
      <vt:lpstr>Wingdings 3</vt:lpstr>
      <vt:lpstr>FU-Berlin-16zu9</vt:lpstr>
      <vt:lpstr>VISIO</vt:lpstr>
      <vt:lpstr>Visio</vt:lpstr>
      <vt:lpstr>TI II: Computer Architecture ISA and Assembly</vt:lpstr>
      <vt:lpstr>Where are we now?</vt:lpstr>
      <vt:lpstr>Information </vt:lpstr>
      <vt:lpstr>The classical SW/HW boundary</vt:lpstr>
      <vt:lpstr>Execution of operations</vt:lpstr>
      <vt:lpstr>A selection of the Pentium II integer instructions</vt:lpstr>
      <vt:lpstr>Complex Instruction Set Computer (CISC) </vt:lpstr>
      <vt:lpstr>Complex Instruction Set Computer (CISC)</vt:lpstr>
      <vt:lpstr>Complex Instruction Set Computer (CISC)</vt:lpstr>
      <vt:lpstr>Complex Instruction Set Computer (CISC)</vt:lpstr>
      <vt:lpstr>CISC – ursprüngliche Motivation</vt:lpstr>
      <vt:lpstr>The 10 most used instructions in SPECint92 for Intel x86</vt:lpstr>
      <vt:lpstr>Grenzen der CISC Architekturen</vt:lpstr>
      <vt:lpstr>Reduced Instruction Set Computer (RISC) </vt:lpstr>
      <vt:lpstr>Reduced Instruction Set Computer (RISC)</vt:lpstr>
      <vt:lpstr>Register/register architecture </vt:lpstr>
      <vt:lpstr>Additional features of RISC computers</vt:lpstr>
      <vt:lpstr>RISC</vt:lpstr>
      <vt:lpstr>Early RISC processors</vt:lpstr>
      <vt:lpstr>RISC-Rechner aus heutiger Sicht</vt:lpstr>
      <vt:lpstr>Aufbau eines (puristischen) RISC-Prozessors</vt:lpstr>
      <vt:lpstr>Unterschiede zwischen RISC- und CISC-Prozessoren</vt:lpstr>
      <vt:lpstr>Unterschiede zwischen RISC- und CISC-Prozessoren</vt:lpstr>
      <vt:lpstr>Unterschiede zwischen RISC- und CISC-Prozessoren</vt:lpstr>
      <vt:lpstr>The future of RISC?</vt:lpstr>
      <vt:lpstr>Pentium, SPARC, JVM</vt:lpstr>
      <vt:lpstr>Overview: Pentium, SPARC, JVM</vt:lpstr>
      <vt:lpstr>Instruction formats</vt:lpstr>
      <vt:lpstr>Adressierungsarten</vt:lpstr>
      <vt:lpstr>Adressierungsarten </vt:lpstr>
      <vt:lpstr>Adressierungsarten - Überblick</vt:lpstr>
      <vt:lpstr>Register-indirekte Adressierung</vt:lpstr>
      <vt:lpstr>Procedures, Traps, Interrupts &amp; Co. </vt:lpstr>
      <vt:lpstr>Procedures, Traps, Interrupts &amp; Co.</vt:lpstr>
      <vt:lpstr>Program execution</vt:lpstr>
      <vt:lpstr>Procedure call (subroutine, method, ...)</vt:lpstr>
      <vt:lpstr>Co-routine call (parallel process, multithreading,...)</vt:lpstr>
      <vt:lpstr>Behandlung von Ausnahme-Situationen</vt:lpstr>
      <vt:lpstr>Behandlung von Ausnahme-Situationen</vt:lpstr>
      <vt:lpstr>Ausnahmeroutine/Unterprogramm</vt:lpstr>
      <vt:lpstr>Ausnahmeroutine/Unterprogramm</vt:lpstr>
      <vt:lpstr>Prozessorexterne Ursachen</vt:lpstr>
      <vt:lpstr>Prozessorinterne Ursachen</vt:lpstr>
      <vt:lpstr>Calculation of the start address of an Interrupt Service Routine (ISR)</vt:lpstr>
      <vt:lpstr>Ablauf einer ISR I</vt:lpstr>
      <vt:lpstr>Ablauf einer ISR II</vt:lpstr>
      <vt:lpstr>Interrupt-Vektortabelle</vt:lpstr>
      <vt:lpstr>Beispiel einer Vektortabelle</vt:lpstr>
      <vt:lpstr>Time sequence of multiple interrupts</vt:lpstr>
      <vt:lpstr>Behandlung mehrerer Interrupt-Quellen</vt:lpstr>
      <vt:lpstr>Polling: 1. Variante</vt:lpstr>
      <vt:lpstr>Polling: 2. Variante</vt:lpstr>
      <vt:lpstr>Polling</vt:lpstr>
      <vt:lpstr>Remember - Interrupt</vt:lpstr>
      <vt:lpstr>Daisy-Chain-Verfahren</vt:lpstr>
      <vt:lpstr>Daisy-Chain-Verfahren</vt:lpstr>
      <vt:lpstr>Daisy-Chain-Verfahren</vt:lpstr>
      <vt:lpstr>Assembler</vt:lpstr>
      <vt:lpstr>Where are we now?</vt:lpstr>
      <vt:lpstr>Compiler vs. Assembler</vt:lpstr>
      <vt:lpstr>Reasons for an assembler level</vt:lpstr>
      <vt:lpstr>Examples for assembler: N = I + J</vt:lpstr>
      <vt:lpstr>Pseudoinstructions</vt:lpstr>
      <vt:lpstr>Macros vs. procedures</vt:lpstr>
      <vt:lpstr>The assembler process</vt:lpstr>
      <vt:lpstr>Generation of an executable binary program</vt:lpstr>
      <vt:lpstr>Structure of an Object Module</vt:lpstr>
      <vt:lpstr>Example object modules</vt:lpstr>
      <vt:lpstr>Objects before/after linking and relocation</vt:lpstr>
      <vt:lpstr>Dynamic linking</vt:lpstr>
      <vt:lpstr>Shared libraries</vt:lpstr>
      <vt:lpstr>Summary</vt:lpstr>
      <vt:lpstr>Recap</vt:lpstr>
    </vt:vector>
  </TitlesOfParts>
  <Company>FU Berlin, AG Tech</Company>
  <LinksUpToDate>false</LinksUpToDate>
  <SharedDoc>false</SharedDoc>
  <HyperlinkBase>www.jochenschiller.de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Sensor Networks: the next step in networking</dc:title>
  <dc:subject>Wireless Sensor Networks</dc:subject>
  <dc:creator>J. Schiller</dc:creator>
  <cp:keywords>Sensor Network, Wireless, Self-organizing</cp:keywords>
  <cp:lastModifiedBy>Schiller, Jochen</cp:lastModifiedBy>
  <cp:revision>664</cp:revision>
  <dcterms:created xsi:type="dcterms:W3CDTF">2009-06-19T07:36:11Z</dcterms:created>
  <dcterms:modified xsi:type="dcterms:W3CDTF">2020-01-10T09:58:20Z</dcterms:modified>
  <cp:category>Keynote</cp:category>
</cp:coreProperties>
</file>